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AFA66F-7D6D-4FAB-810F-DCB4C005D1D5}"/>
              </a:ext>
            </a:extLst>
          </p:cNvPr>
          <p:cNvSpPr txBox="1"/>
          <p:nvPr/>
        </p:nvSpPr>
        <p:spPr>
          <a:xfrm>
            <a:off x="1113692" y="2505670"/>
            <a:ext cx="853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Removing item from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90E7-8A65-4D1C-BB73-068E2A8BEF3B}"/>
              </a:ext>
            </a:extLst>
          </p:cNvPr>
          <p:cNvSpPr txBox="1"/>
          <p:nvPr/>
        </p:nvSpPr>
        <p:spPr>
          <a:xfrm>
            <a:off x="1113429" y="1969477"/>
            <a:ext cx="31325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</a:rPr>
              <a:t>USECASE 21</a:t>
            </a:r>
          </a:p>
        </p:txBody>
      </p:sp>
      <p:pic>
        <p:nvPicPr>
          <p:cNvPr id="1026" name="Picture 2" descr="Teddy bear PNG">
            <a:extLst>
              <a:ext uri="{FF2B5EF4-FFF2-40B4-BE49-F238E27FC236}">
                <a16:creationId xmlns:a16="http://schemas.microsoft.com/office/drawing/2014/main" id="{0EF2B521-3DFC-4E51-AC82-C43E7C87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304" y="3599077"/>
            <a:ext cx="1659914" cy="21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2ECC8-7BAD-4AA3-9344-9B5B7E38CD8E}"/>
              </a:ext>
            </a:extLst>
          </p:cNvPr>
          <p:cNvSpPr txBox="1"/>
          <p:nvPr/>
        </p:nvSpPr>
        <p:spPr>
          <a:xfrm>
            <a:off x="6096000" y="3965193"/>
            <a:ext cx="33105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[      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E6A90-7E21-4DD3-B804-41472971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4579D1-4C3E-4CA6-9015-E572C2012CFE}"/>
              </a:ext>
            </a:extLst>
          </p:cNvPr>
          <p:cNvGraphicFramePr>
            <a:graphicFrameLocks noGrp="1"/>
          </p:cNvGraphicFramePr>
          <p:nvPr/>
        </p:nvGraphicFramePr>
        <p:xfrm>
          <a:off x="2231291" y="883789"/>
          <a:ext cx="5418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056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8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91A4EE5-7A74-4FAF-97B9-707E70E2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4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4579D1-4C3E-4CA6-9015-E572C201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99811"/>
              </p:ext>
            </p:extLst>
          </p:nvPr>
        </p:nvGraphicFramePr>
        <p:xfrm>
          <a:off x="2231291" y="883789"/>
          <a:ext cx="5418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056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C00000"/>
                          </a:solidFill>
                        </a:rPr>
                        <a:t>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8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978CAC-B22E-48AC-91E1-BF9AB9492069}"/>
              </a:ext>
            </a:extLst>
          </p:cNvPr>
          <p:cNvSpPr txBox="1"/>
          <p:nvPr/>
        </p:nvSpPr>
        <p:spPr>
          <a:xfrm>
            <a:off x="1480765" y="2309446"/>
            <a:ext cx="750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DC70D-2A4F-4231-952F-61F7249F4F47}"/>
              </a:ext>
            </a:extLst>
          </p:cNvPr>
          <p:cNvSpPr txBox="1"/>
          <p:nvPr/>
        </p:nvSpPr>
        <p:spPr>
          <a:xfrm>
            <a:off x="7759371" y="1014046"/>
            <a:ext cx="27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99164-EAED-479A-A92E-7D7D58FA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4579D1-4C3E-4CA6-9015-E572C201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71775"/>
              </p:ext>
            </p:extLst>
          </p:nvPr>
        </p:nvGraphicFramePr>
        <p:xfrm>
          <a:off x="2231291" y="883789"/>
          <a:ext cx="5418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056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F351B7-1FA3-4DED-AB62-7C3F5670CADF}"/>
              </a:ext>
            </a:extLst>
          </p:cNvPr>
          <p:cNvSpPr txBox="1"/>
          <p:nvPr/>
        </p:nvSpPr>
        <p:spPr>
          <a:xfrm>
            <a:off x="7782817" y="2893236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=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10DA5-79B7-417C-B230-A6189875A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4579D1-4C3E-4CA6-9015-E572C201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33741"/>
              </p:ext>
            </p:extLst>
          </p:nvPr>
        </p:nvGraphicFramePr>
        <p:xfrm>
          <a:off x="3708399" y="766558"/>
          <a:ext cx="5418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056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8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07CFC95-7562-4D3D-BD2C-D06F8C1C23B6}"/>
              </a:ext>
            </a:extLst>
          </p:cNvPr>
          <p:cNvSpPr txBox="1"/>
          <p:nvPr/>
        </p:nvSpPr>
        <p:spPr>
          <a:xfrm>
            <a:off x="475534" y="2793242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] =  array[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+1] =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EB4641-98A3-4C7C-9883-AC6A01CD0906}"/>
              </a:ext>
            </a:extLst>
          </p:cNvPr>
          <p:cNvCxnSpPr>
            <a:cxnSpLocks/>
          </p:cNvCxnSpPr>
          <p:nvPr/>
        </p:nvCxnSpPr>
        <p:spPr>
          <a:xfrm>
            <a:off x="3169776" y="3254907"/>
            <a:ext cx="1" cy="582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62B926-5043-469E-8183-A43A6C1E5BF3}"/>
              </a:ext>
            </a:extLst>
          </p:cNvPr>
          <p:cNvSpPr txBox="1"/>
          <p:nvPr/>
        </p:nvSpPr>
        <p:spPr>
          <a:xfrm>
            <a:off x="9213033" y="2795958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=3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10D9E-126F-4012-9984-18E820534289}"/>
              </a:ext>
            </a:extLst>
          </p:cNvPr>
          <p:cNvCxnSpPr/>
          <p:nvPr/>
        </p:nvCxnSpPr>
        <p:spPr>
          <a:xfrm flipV="1">
            <a:off x="1395046" y="1887415"/>
            <a:ext cx="0" cy="905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D1243B-D26C-464A-8A93-F3CBF4A451D1}"/>
              </a:ext>
            </a:extLst>
          </p:cNvPr>
          <p:cNvSpPr txBox="1"/>
          <p:nvPr/>
        </p:nvSpPr>
        <p:spPr>
          <a:xfrm>
            <a:off x="1242650" y="15005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24325C-C1AE-4E1B-969C-27339071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AB59371-B701-4F6E-82E9-DF78E9ED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13053"/>
              </p:ext>
            </p:extLst>
          </p:nvPr>
        </p:nvGraphicFramePr>
        <p:xfrm>
          <a:off x="3708399" y="766558"/>
          <a:ext cx="5418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056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8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CB46B0-6E73-412E-99B2-4A6BCBDF1025}"/>
              </a:ext>
            </a:extLst>
          </p:cNvPr>
          <p:cNvSpPr txBox="1"/>
          <p:nvPr/>
        </p:nvSpPr>
        <p:spPr>
          <a:xfrm>
            <a:off x="9213033" y="3429000"/>
            <a:ext cx="27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B2BD7-A6BF-4579-8626-DB60BFD1EAB2}"/>
              </a:ext>
            </a:extLst>
          </p:cNvPr>
          <p:cNvSpPr txBox="1"/>
          <p:nvPr/>
        </p:nvSpPr>
        <p:spPr>
          <a:xfrm>
            <a:off x="409742" y="3429000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] =  array[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+1] =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41F03D-5E9D-40F4-811D-88158FFB15BD}"/>
              </a:ext>
            </a:extLst>
          </p:cNvPr>
          <p:cNvCxnSpPr>
            <a:cxnSpLocks/>
          </p:cNvCxnSpPr>
          <p:nvPr/>
        </p:nvCxnSpPr>
        <p:spPr>
          <a:xfrm>
            <a:off x="3169776" y="3852780"/>
            <a:ext cx="1" cy="582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D3E046-564D-49EA-ACAA-DBF7F6F34CDC}"/>
              </a:ext>
            </a:extLst>
          </p:cNvPr>
          <p:cNvCxnSpPr/>
          <p:nvPr/>
        </p:nvCxnSpPr>
        <p:spPr>
          <a:xfrm flipV="1">
            <a:off x="1395046" y="2520457"/>
            <a:ext cx="0" cy="905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E57AE6-6515-475C-AD85-C1A7B6FEF50E}"/>
              </a:ext>
            </a:extLst>
          </p:cNvPr>
          <p:cNvSpPr txBox="1"/>
          <p:nvPr/>
        </p:nvSpPr>
        <p:spPr>
          <a:xfrm>
            <a:off x="1242650" y="213359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1E9451-C1B7-4B45-852D-4C85637C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AB59371-B701-4F6E-82E9-DF78E9ED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8035"/>
              </p:ext>
            </p:extLst>
          </p:nvPr>
        </p:nvGraphicFramePr>
        <p:xfrm>
          <a:off x="3708399" y="766558"/>
          <a:ext cx="5418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056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81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CB46B0-6E73-412E-99B2-4A6BCBDF1025}"/>
              </a:ext>
            </a:extLst>
          </p:cNvPr>
          <p:cNvSpPr txBox="1"/>
          <p:nvPr/>
        </p:nvSpPr>
        <p:spPr>
          <a:xfrm>
            <a:off x="9213033" y="3429000"/>
            <a:ext cx="27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B2BD7-A6BF-4579-8626-DB60BFD1EAB2}"/>
              </a:ext>
            </a:extLst>
          </p:cNvPr>
          <p:cNvSpPr txBox="1"/>
          <p:nvPr/>
        </p:nvSpPr>
        <p:spPr>
          <a:xfrm>
            <a:off x="409742" y="3429000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] =  array[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+1] =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41F03D-5E9D-40F4-811D-88158FFB15BD}"/>
              </a:ext>
            </a:extLst>
          </p:cNvPr>
          <p:cNvCxnSpPr>
            <a:cxnSpLocks/>
          </p:cNvCxnSpPr>
          <p:nvPr/>
        </p:nvCxnSpPr>
        <p:spPr>
          <a:xfrm>
            <a:off x="3169776" y="3852780"/>
            <a:ext cx="1" cy="582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027C39A-CA11-457D-AECD-EDA2BA3A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F21D17E-5ECC-4FF5-B7DF-C3AC096A4C81}"/>
              </a:ext>
            </a:extLst>
          </p:cNvPr>
          <p:cNvSpPr txBox="1"/>
          <p:nvPr/>
        </p:nvSpPr>
        <p:spPr>
          <a:xfrm>
            <a:off x="475534" y="4024165"/>
            <a:ext cx="336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array[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] =  array[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+1] =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8C0860-7283-4071-9337-8CB15C803CD3}"/>
              </a:ext>
            </a:extLst>
          </p:cNvPr>
          <p:cNvCxnSpPr>
            <a:cxnSpLocks/>
          </p:cNvCxnSpPr>
          <p:nvPr/>
        </p:nvCxnSpPr>
        <p:spPr>
          <a:xfrm>
            <a:off x="3075992" y="4575324"/>
            <a:ext cx="1" cy="5822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04812-1739-4C74-AA77-272D08DF103D}"/>
              </a:ext>
            </a:extLst>
          </p:cNvPr>
          <p:cNvSpPr txBox="1"/>
          <p:nvPr/>
        </p:nvSpPr>
        <p:spPr>
          <a:xfrm>
            <a:off x="9213033" y="4085488"/>
            <a:ext cx="272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B247ADE-1CF2-4A80-AF5B-CB3528FA3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942398"/>
              </p:ext>
            </p:extLst>
          </p:nvPr>
        </p:nvGraphicFramePr>
        <p:xfrm>
          <a:off x="3708399" y="766558"/>
          <a:ext cx="5418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056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81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35C4EB-3C13-4311-B99F-B4CF0A8155BF}"/>
              </a:ext>
            </a:extLst>
          </p:cNvPr>
          <p:cNvCxnSpPr/>
          <p:nvPr/>
        </p:nvCxnSpPr>
        <p:spPr>
          <a:xfrm flipV="1">
            <a:off x="1395046" y="3141781"/>
            <a:ext cx="0" cy="9058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09F337-8CBB-422B-9581-741723605F64}"/>
              </a:ext>
            </a:extLst>
          </p:cNvPr>
          <p:cNvSpPr txBox="1"/>
          <p:nvPr/>
        </p:nvSpPr>
        <p:spPr>
          <a:xfrm>
            <a:off x="1242650" y="275491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34B745-6613-454D-9B19-0FDA141A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5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B247ADE-1CF2-4A80-AF5B-CB3528FA3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48496"/>
              </p:ext>
            </p:extLst>
          </p:nvPr>
        </p:nvGraphicFramePr>
        <p:xfrm>
          <a:off x="878634" y="895512"/>
          <a:ext cx="541866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9056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79884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solidFill>
                      <a:srgbClr val="EE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4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25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8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98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007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Berry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081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846C229-A841-405F-AE5B-99850ADF2D3D}"/>
              </a:ext>
            </a:extLst>
          </p:cNvPr>
          <p:cNvSpPr txBox="1"/>
          <p:nvPr/>
        </p:nvSpPr>
        <p:spPr>
          <a:xfrm>
            <a:off x="6297300" y="1481928"/>
            <a:ext cx="3331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/>
              <a:t>items.</a:t>
            </a:r>
            <a:r>
              <a:rPr lang="en-US" sz="4400" dirty="0" err="1">
                <a:solidFill>
                  <a:srgbClr val="00B0F0"/>
                </a:solidFill>
              </a:rPr>
              <a:t>pop</a:t>
            </a:r>
            <a:r>
              <a:rPr lang="en-US" sz="4400" dirty="0"/>
              <a:t>();</a:t>
            </a:r>
          </a:p>
        </p:txBody>
      </p:sp>
      <p:pic>
        <p:nvPicPr>
          <p:cNvPr id="7" name="Picture 2" descr="Image result for child pointing png">
            <a:extLst>
              <a:ext uri="{FF2B5EF4-FFF2-40B4-BE49-F238E27FC236}">
                <a16:creationId xmlns:a16="http://schemas.microsoft.com/office/drawing/2014/main" id="{4132ECF0-57A5-448E-A450-7A53B916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32855" y="1417451"/>
            <a:ext cx="4080511" cy="51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EE572B-AF8F-490A-9E33-7794E5E21D6D}"/>
              </a:ext>
            </a:extLst>
          </p:cNvPr>
          <p:cNvSpPr/>
          <p:nvPr/>
        </p:nvSpPr>
        <p:spPr>
          <a:xfrm>
            <a:off x="773128" y="4712139"/>
            <a:ext cx="5651118" cy="7694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BDAF24-0A1C-4CC3-B552-7E526096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6" y="5891703"/>
            <a:ext cx="1551871" cy="9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545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182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khurram raheel</dc:creator>
  <cp:lastModifiedBy>khurram raheel</cp:lastModifiedBy>
  <cp:revision>6</cp:revision>
  <dcterms:created xsi:type="dcterms:W3CDTF">2021-08-21T03:13:14Z</dcterms:created>
  <dcterms:modified xsi:type="dcterms:W3CDTF">2021-08-21T03:51:44Z</dcterms:modified>
</cp:coreProperties>
</file>