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0190-B1D3-4C5F-BA45-6BB96E7AB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Local Storage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28FC1-0435-4E84-9C5B-0F563C4D3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in-browser storage</a:t>
            </a:r>
          </a:p>
        </p:txBody>
      </p:sp>
      <p:pic>
        <p:nvPicPr>
          <p:cNvPr id="1026" name="Picture 2" descr="Image result for database">
            <a:extLst>
              <a:ext uri="{FF2B5EF4-FFF2-40B4-BE49-F238E27FC236}">
                <a16:creationId xmlns:a16="http://schemas.microsoft.com/office/drawing/2014/main" id="{9A90CD64-45C5-412B-9232-6EA0193C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3" y="11752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F94F-0D08-459F-A59D-F451702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196A-F245-4FDD-A860-43C09D81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LocalStorage</a:t>
            </a:r>
            <a:r>
              <a:rPr lang="en-US" sz="2400" dirty="0"/>
              <a:t> is an HTML5 API which allows to store 5MB of text(String) data for per domain in modern browsers.</a:t>
            </a:r>
          </a:p>
          <a:p>
            <a:r>
              <a:rPr lang="en-US" sz="2400" dirty="0"/>
              <a:t>It can last forever until it is removed intentionally.</a:t>
            </a:r>
          </a:p>
          <a:p>
            <a:r>
              <a:rPr lang="en-US" sz="2400" dirty="0"/>
              <a:t>Normally used for very storing light weight data or any encrypted information.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3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0865-D1AE-434C-8838-4052852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573A-27D8-4B3C-911E-94F72D6B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setItem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&lt;key-name&gt;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C000"/>
                </a:solidFill>
              </a:rPr>
              <a:t>&lt;data&gt;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Example&gt;</a:t>
            </a:r>
          </a:p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setItem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“fruit”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“apple”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1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0865-D1AE-434C-8838-4052852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573A-27D8-4B3C-911E-94F72D6B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getItem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&lt;key-name&gt;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Example&gt;</a:t>
            </a:r>
          </a:p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getItem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“fruit”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//Apple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78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0865-D1AE-434C-8838-4052852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573A-27D8-4B3C-911E-94F72D6B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removeItem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&lt;key-name&gt;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Example&gt;</a:t>
            </a:r>
          </a:p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removeItem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92D050"/>
                </a:solidFill>
              </a:rPr>
              <a:t>“fruit”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03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81ED-A878-46D7-A962-929ECC8E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 for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C331-4F08-4A8B-9411-F017F2C5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Local Storage can store only </a:t>
            </a:r>
            <a:r>
              <a:rPr lang="en-US" b="1" dirty="0"/>
              <a:t>String </a:t>
            </a:r>
            <a:r>
              <a:rPr lang="en-US" dirty="0"/>
              <a:t>based data.</a:t>
            </a:r>
          </a:p>
          <a:p>
            <a:r>
              <a:rPr lang="en-US" dirty="0"/>
              <a:t>To store complex data types, firstly we have to convert that data into</a:t>
            </a:r>
          </a:p>
          <a:p>
            <a:pPr marL="0" indent="0">
              <a:buNone/>
            </a:pPr>
            <a:r>
              <a:rPr lang="en-US" dirty="0"/>
              <a:t>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Example&gt;</a:t>
            </a:r>
          </a:p>
          <a:p>
            <a:pPr marL="0" indent="0">
              <a:buNone/>
            </a:pPr>
            <a:r>
              <a:rPr lang="en-US" sz="2800" dirty="0"/>
              <a:t>let data = {</a:t>
            </a:r>
          </a:p>
          <a:p>
            <a:pPr marL="0" indent="0">
              <a:buNone/>
            </a:pPr>
            <a:r>
              <a:rPr lang="en-US" sz="2800" dirty="0" err="1"/>
              <a:t>name:”apple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textData</a:t>
            </a:r>
            <a:r>
              <a:rPr lang="en-US" sz="2800" dirty="0"/>
              <a:t> = </a:t>
            </a:r>
            <a:r>
              <a:rPr lang="en-US" sz="2800" b="1" dirty="0" err="1"/>
              <a:t>JSON</a:t>
            </a:r>
            <a:r>
              <a:rPr lang="en-US" sz="2800" dirty="0" err="1"/>
              <a:t>.</a:t>
            </a:r>
            <a:r>
              <a:rPr lang="en-US" sz="2800" b="1" dirty="0" err="1">
                <a:solidFill>
                  <a:srgbClr val="7030A0"/>
                </a:solidFill>
              </a:rPr>
              <a:t>stringify</a:t>
            </a:r>
            <a:r>
              <a:rPr lang="en-US" sz="2800" dirty="0"/>
              <a:t>(data);</a:t>
            </a:r>
          </a:p>
          <a:p>
            <a:pPr marL="0" indent="0">
              <a:buNone/>
            </a:pPr>
            <a:r>
              <a:rPr lang="en-US" sz="2800" dirty="0"/>
              <a:t>“{</a:t>
            </a:r>
            <a:r>
              <a:rPr lang="en-US" sz="2800" dirty="0" err="1"/>
              <a:t>name:”apple</a:t>
            </a:r>
            <a:r>
              <a:rPr lang="en-US" sz="2800" dirty="0"/>
              <a:t>}”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81ED-A878-46D7-A962-929ECC8E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 for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C331-4F08-4A8B-9411-F017F2C5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Convert text based data back into Javascript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b="1" dirty="0"/>
              <a:t>Example&gt;</a:t>
            </a:r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textData</a:t>
            </a:r>
            <a:r>
              <a:rPr lang="en-US" sz="2800" dirty="0"/>
              <a:t> = “{</a:t>
            </a:r>
            <a:r>
              <a:rPr lang="en-US" sz="2800" dirty="0" err="1"/>
              <a:t>name:”apple</a:t>
            </a:r>
            <a:r>
              <a:rPr lang="en-US" sz="2800" dirty="0"/>
              <a:t>}”;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 result = </a:t>
            </a:r>
            <a:r>
              <a:rPr lang="en-US" sz="2800" b="1" dirty="0" err="1"/>
              <a:t>JSON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7030A0"/>
                </a:solidFill>
              </a:rPr>
              <a:t>parse</a:t>
            </a:r>
            <a:r>
              <a:rPr lang="en-US" sz="2800" dirty="0"/>
              <a:t>(</a:t>
            </a:r>
            <a:r>
              <a:rPr lang="en-US" sz="2800" dirty="0" err="1"/>
              <a:t>textData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name:”apple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6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4801-DE87-45C2-8209-AD700D43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 out </a:t>
            </a:r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C8E7-DED9-4828-9560-2DE7F909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Clear out the entire </a:t>
            </a:r>
            <a:r>
              <a:rPr lang="en-US" sz="3200" dirty="0" err="1"/>
              <a:t>localStorage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localStorage.</a:t>
            </a:r>
            <a:r>
              <a:rPr lang="en-US" sz="3200" b="1" dirty="0" err="1">
                <a:solidFill>
                  <a:srgbClr val="7030A0"/>
                </a:solidFill>
              </a:rPr>
              <a:t>clear</a:t>
            </a:r>
            <a:r>
              <a:rPr lang="en-US" sz="3200" dirty="0"/>
              <a:t>();</a:t>
            </a:r>
          </a:p>
        </p:txBody>
      </p:sp>
      <p:pic>
        <p:nvPicPr>
          <p:cNvPr id="2050" name="Picture 2" descr="Image result for dustbin png">
            <a:extLst>
              <a:ext uri="{FF2B5EF4-FFF2-40B4-BE49-F238E27FC236}">
                <a16:creationId xmlns:a16="http://schemas.microsoft.com/office/drawing/2014/main" id="{999C81DF-A910-4AF3-AD4A-E36A29B7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81" y="1692100"/>
            <a:ext cx="3714995" cy="43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58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180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HTML5 Local Storage API</vt:lpstr>
      <vt:lpstr>What exactly it is?</vt:lpstr>
      <vt:lpstr>Save Data</vt:lpstr>
      <vt:lpstr>Load Data</vt:lpstr>
      <vt:lpstr>Remove Data</vt:lpstr>
      <vt:lpstr>LocalStorage for Complex Data Types</vt:lpstr>
      <vt:lpstr>Local Storage for Complex Data Types</vt:lpstr>
      <vt:lpstr>Wipe out LocalStorage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LocalStorage API</dc:title>
  <dc:creator>Pc</dc:creator>
  <cp:lastModifiedBy>Pc</cp:lastModifiedBy>
  <cp:revision>15</cp:revision>
  <dcterms:created xsi:type="dcterms:W3CDTF">2019-09-25T14:33:41Z</dcterms:created>
  <dcterms:modified xsi:type="dcterms:W3CDTF">2019-09-26T03:12:39Z</dcterms:modified>
</cp:coreProperties>
</file>