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46B6-0D95-4153-B796-43A1683E6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93D74-FB79-44EB-B3C2-8A9FF5518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184241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7353-D8E2-48D5-86A6-10971713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7E683-5B10-4804-80CD-C22C1F6F1596}"/>
              </a:ext>
            </a:extLst>
          </p:cNvPr>
          <p:cNvSpPr/>
          <p:nvPr/>
        </p:nvSpPr>
        <p:spPr>
          <a:xfrm>
            <a:off x="2124075" y="2307975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let</a:t>
            </a:r>
            <a:r>
              <a:rPr lang="en-US" sz="4800" dirty="0"/>
              <a:t> fruit = “Give you a Pizza”;</a:t>
            </a:r>
          </a:p>
          <a:p>
            <a:endParaRPr lang="en-US" sz="4800" dirty="0"/>
          </a:p>
          <a:p>
            <a:r>
              <a:rPr lang="en-US" sz="4800" dirty="0"/>
              <a:t>fruit.slice(1,  4);</a:t>
            </a:r>
            <a:br>
              <a:rPr lang="en-US" sz="4800" dirty="0"/>
            </a:br>
            <a:r>
              <a:rPr lang="en-US" sz="4800" dirty="0" err="1">
                <a:solidFill>
                  <a:srgbClr val="FFFF00"/>
                </a:solidFill>
              </a:rPr>
              <a:t>ive</a:t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sz="4800" dirty="0">
              <a:solidFill>
                <a:srgbClr val="FFFF00"/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</a:schemeClr>
                </a:solidFill>
              </a:rPr>
              <a:t>String’s slice works the same way as Array</a:t>
            </a:r>
          </a:p>
        </p:txBody>
      </p:sp>
    </p:spTree>
    <p:extLst>
      <p:ext uri="{BB962C8B-B14F-4D97-AF65-F5344CB8AC3E}">
        <p14:creationId xmlns:p14="http://schemas.microsoft.com/office/powerpoint/2010/main" val="339117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8C83-91F7-4629-ADD1-CADBD00E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empty spaces (Trim)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E2351-C9D9-4814-9F0B-F954B73A6ED8}"/>
              </a:ext>
            </a:extLst>
          </p:cNvPr>
          <p:cNvSpPr/>
          <p:nvPr/>
        </p:nvSpPr>
        <p:spPr>
          <a:xfrm>
            <a:off x="342900" y="2307975"/>
            <a:ext cx="1039177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let</a:t>
            </a:r>
            <a:r>
              <a:rPr lang="en-US" sz="4800" dirty="0"/>
              <a:t> fruit = “ Give you a Pizza ”;</a:t>
            </a:r>
          </a:p>
          <a:p>
            <a:endParaRPr lang="en-US" sz="4800" dirty="0"/>
          </a:p>
          <a:p>
            <a:r>
              <a:rPr lang="en-US" sz="4800" dirty="0"/>
              <a:t>fruit.trim();</a:t>
            </a:r>
            <a:br>
              <a:rPr lang="en-US" sz="4800" dirty="0"/>
            </a:br>
            <a:r>
              <a:rPr lang="en-US" sz="4800" dirty="0"/>
              <a:t>“Give you a Pizza”</a:t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sz="4800" dirty="0">
              <a:solidFill>
                <a:srgbClr val="FFFF00"/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</a:schemeClr>
                </a:solidFill>
              </a:rPr>
              <a:t>trim() remove empty spaces from both end of the strings</a:t>
            </a:r>
          </a:p>
        </p:txBody>
      </p:sp>
    </p:spTree>
    <p:extLst>
      <p:ext uri="{BB962C8B-B14F-4D97-AF65-F5344CB8AC3E}">
        <p14:creationId xmlns:p14="http://schemas.microsoft.com/office/powerpoint/2010/main" val="378105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D8A-CDF0-456A-AAE7-0FA8ABD5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a sentence into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CF3A6-5679-415F-A635-2CE716EC1635}"/>
              </a:ext>
            </a:extLst>
          </p:cNvPr>
          <p:cNvSpPr/>
          <p:nvPr/>
        </p:nvSpPr>
        <p:spPr>
          <a:xfrm>
            <a:off x="1977390" y="2606040"/>
            <a:ext cx="4118610" cy="6172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“I like mangoes”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D685D-F058-411D-9590-7289556E58E5}"/>
              </a:ext>
            </a:extLst>
          </p:cNvPr>
          <p:cNvSpPr/>
          <p:nvPr/>
        </p:nvSpPr>
        <p:spPr>
          <a:xfrm>
            <a:off x="6275070" y="5200650"/>
            <a:ext cx="430530" cy="6172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CB527-86D7-4615-BB45-8CF79458AA21}"/>
              </a:ext>
            </a:extLst>
          </p:cNvPr>
          <p:cNvSpPr/>
          <p:nvPr/>
        </p:nvSpPr>
        <p:spPr>
          <a:xfrm>
            <a:off x="7016115" y="5200650"/>
            <a:ext cx="1847850" cy="6172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Iike</a:t>
            </a:r>
            <a:endParaRPr lang="en-US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5ADA8-C967-4067-BDC7-E9D17A303FBC}"/>
              </a:ext>
            </a:extLst>
          </p:cNvPr>
          <p:cNvSpPr/>
          <p:nvPr/>
        </p:nvSpPr>
        <p:spPr>
          <a:xfrm>
            <a:off x="9174480" y="5200650"/>
            <a:ext cx="2331720" cy="6172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mangoes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6E2C6-1478-42A9-B7AF-C060FE94F73A}"/>
              </a:ext>
            </a:extLst>
          </p:cNvPr>
          <p:cNvSpPr txBox="1"/>
          <p:nvPr/>
        </p:nvSpPr>
        <p:spPr>
          <a:xfrm>
            <a:off x="446202" y="2499150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str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B7FC3-F248-4760-A5D3-591D24EEFDC8}"/>
              </a:ext>
            </a:extLst>
          </p:cNvPr>
          <p:cNvSpPr txBox="1"/>
          <p:nvPr/>
        </p:nvSpPr>
        <p:spPr>
          <a:xfrm>
            <a:off x="876856" y="5093760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str.split</a:t>
            </a:r>
            <a:r>
              <a:rPr lang="en-US" sz="4800" dirty="0"/>
              <a:t>(‘ ‘)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A4A95-97C9-44DC-8415-531E2535CE4F}"/>
              </a:ext>
            </a:extLst>
          </p:cNvPr>
          <p:cNvSpPr txBox="1"/>
          <p:nvPr/>
        </p:nvSpPr>
        <p:spPr>
          <a:xfrm>
            <a:off x="5674251" y="4658507"/>
            <a:ext cx="580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[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A9A62-3E0A-4150-BA1D-A02D0036B9D9}"/>
              </a:ext>
            </a:extLst>
          </p:cNvPr>
          <p:cNvSpPr txBox="1"/>
          <p:nvPr/>
        </p:nvSpPr>
        <p:spPr>
          <a:xfrm rot="10800000">
            <a:off x="11415921" y="4902347"/>
            <a:ext cx="580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[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156EC-8A52-434A-850B-FC5324BEA6E3}"/>
              </a:ext>
            </a:extLst>
          </p:cNvPr>
          <p:cNvCxnSpPr>
            <a:cxnSpLocks/>
          </p:cNvCxnSpPr>
          <p:nvPr/>
        </p:nvCxnSpPr>
        <p:spPr>
          <a:xfrm flipV="1">
            <a:off x="4012510" y="5568470"/>
            <a:ext cx="18510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99DF62-E7DA-4B39-AEA8-A299873F75B2}"/>
              </a:ext>
            </a:extLst>
          </p:cNvPr>
          <p:cNvSpPr txBox="1"/>
          <p:nvPr/>
        </p:nvSpPr>
        <p:spPr>
          <a:xfrm>
            <a:off x="6725811" y="5200650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D1AF3-D72E-40CF-A8EA-8EA38059E9FA}"/>
              </a:ext>
            </a:extLst>
          </p:cNvPr>
          <p:cNvSpPr txBox="1"/>
          <p:nvPr/>
        </p:nvSpPr>
        <p:spPr>
          <a:xfrm>
            <a:off x="8885664" y="5230363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2973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BEB9-215C-48C7-9E46-992E8F2C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item 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57C45-A5BC-42A4-8D64-B86CDE8E2DFE}"/>
              </a:ext>
            </a:extLst>
          </p:cNvPr>
          <p:cNvSpPr/>
          <p:nvPr/>
        </p:nvSpPr>
        <p:spPr>
          <a:xfrm>
            <a:off x="1211580" y="2571750"/>
            <a:ext cx="8458200" cy="317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str = “I like </a:t>
            </a:r>
            <a:r>
              <a:rPr lang="en-US" sz="2800" b="1" dirty="0">
                <a:solidFill>
                  <a:srgbClr val="FFFF00"/>
                </a:solidFill>
              </a:rPr>
              <a:t>mangoes</a:t>
            </a:r>
            <a:r>
              <a:rPr lang="en-US" sz="2800" b="1" dirty="0"/>
              <a:t>, do you like </a:t>
            </a:r>
            <a:r>
              <a:rPr lang="en-US" sz="2800" b="1" dirty="0">
                <a:solidFill>
                  <a:srgbClr val="FFFF00"/>
                </a:solidFill>
              </a:rPr>
              <a:t>mangoes”</a:t>
            </a:r>
          </a:p>
          <a:p>
            <a:pPr algn="ctr"/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err="1"/>
              <a:t>str.indexOf</a:t>
            </a:r>
            <a:r>
              <a:rPr lang="en-US" sz="2800" b="1" dirty="0"/>
              <a:t>(‘mangoes’)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pPr algn="r"/>
            <a:br>
              <a:rPr lang="en-US" sz="2800" b="1" dirty="0"/>
            </a:br>
            <a:r>
              <a:rPr lang="en-US" sz="2800" b="1" dirty="0" err="1"/>
              <a:t>str.lastIndexOf</a:t>
            </a:r>
            <a:r>
              <a:rPr lang="en-US" sz="2800" b="1" dirty="0"/>
              <a:t>(‘mangoes’)</a:t>
            </a:r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430CA-DC7B-4278-A408-676CCBAE3458}"/>
              </a:ext>
            </a:extLst>
          </p:cNvPr>
          <p:cNvCxnSpPr>
            <a:cxnSpLocks/>
          </p:cNvCxnSpPr>
          <p:nvPr/>
        </p:nvCxnSpPr>
        <p:spPr>
          <a:xfrm flipV="1">
            <a:off x="2522220" y="3313264"/>
            <a:ext cx="1280160" cy="5157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9707D4-004F-4F98-8BFF-DE3ABB450A55}"/>
              </a:ext>
            </a:extLst>
          </p:cNvPr>
          <p:cNvCxnSpPr>
            <a:cxnSpLocks/>
          </p:cNvCxnSpPr>
          <p:nvPr/>
        </p:nvCxnSpPr>
        <p:spPr>
          <a:xfrm flipV="1">
            <a:off x="6057900" y="3313264"/>
            <a:ext cx="1394460" cy="1727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mango png">
            <a:extLst>
              <a:ext uri="{FF2B5EF4-FFF2-40B4-BE49-F238E27FC236}">
                <a16:creationId xmlns:a16="http://schemas.microsoft.com/office/drawing/2014/main" id="{D2CD57FF-FC09-40F1-B3E0-0A7A82BC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034" y="1696872"/>
            <a:ext cx="1359218" cy="1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mango png">
            <a:extLst>
              <a:ext uri="{FF2B5EF4-FFF2-40B4-BE49-F238E27FC236}">
                <a16:creationId xmlns:a16="http://schemas.microsoft.com/office/drawing/2014/main" id="{0E879F7D-1E62-4B76-8FBF-B5EF903B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24" y="1720692"/>
            <a:ext cx="1359218" cy="1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ABAF-2703-43E8-8034-C65DF9E5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8981-DE3F-4772-A998-E7867BDE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540" y="2069503"/>
            <a:ext cx="5562600" cy="1439508"/>
          </a:xfrm>
        </p:spPr>
        <p:txBody>
          <a:bodyPr/>
          <a:lstStyle/>
          <a:p>
            <a:pPr algn="ctr"/>
            <a:r>
              <a:rPr lang="en-US" dirty="0"/>
              <a:t>I have always been fan of Pizza. Though Pizza is not a local dish but Pizza has gained so much popularity in here too.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8711E-028F-487A-96A9-B96ADCD30EF4}"/>
              </a:ext>
            </a:extLst>
          </p:cNvPr>
          <p:cNvSpPr txBox="1"/>
          <p:nvPr/>
        </p:nvSpPr>
        <p:spPr>
          <a:xfrm>
            <a:off x="539831" y="4286250"/>
            <a:ext cx="1111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input from user through prompt and generate the above motioned paragraph with the user </a:t>
            </a:r>
          </a:p>
          <a:p>
            <a:r>
              <a:rPr lang="en-US" dirty="0"/>
              <a:t>entered dish.</a:t>
            </a:r>
          </a:p>
        </p:txBody>
      </p:sp>
    </p:spTree>
    <p:extLst>
      <p:ext uri="{BB962C8B-B14F-4D97-AF65-F5344CB8AC3E}">
        <p14:creationId xmlns:p14="http://schemas.microsoft.com/office/powerpoint/2010/main" val="326202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1BD6-903C-4B61-A821-42BBAE3C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B0F9-F75A-4AD1-83F7-4F7D73DB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intended to hold any thing within single or double quotes.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“Apple”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FC67F-AF48-4F79-83E8-DB13FF7F3490}"/>
              </a:ext>
            </a:extLst>
          </p:cNvPr>
          <p:cNvSpPr/>
          <p:nvPr/>
        </p:nvSpPr>
        <p:spPr>
          <a:xfrm>
            <a:off x="773430" y="5048935"/>
            <a:ext cx="10347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widely used data structure in software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immutable, one created, they cannot be modified, instead a new one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60048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2BB0-F4C7-4A92-835B-36F5C95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AA2B-D485-43B4-898E-B993B3F9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merge multiple strings together!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firstName = “Muhammad”;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lastName = “Ali”;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fullName = firstName </a:t>
            </a:r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/>
              <a:t> lastName;</a:t>
            </a:r>
          </a:p>
          <a:p>
            <a:pPr marL="0" indent="0">
              <a:buNone/>
            </a:pPr>
            <a:r>
              <a:rPr lang="en-US" dirty="0"/>
              <a:t>  //Muhammad Ali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0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8632-8172-4EE0-81B6-D12BCA8B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2584-61AD-4B51-AA77-CED9AE58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provides a bundle of utility functions to modify existing strings and generate new ones.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fruit = “apple”;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fruit[0]</a:t>
            </a:r>
            <a:br>
              <a:rPr lang="en-US" dirty="0"/>
            </a:br>
            <a:r>
              <a:rPr lang="en-US" dirty="0"/>
              <a:t>fruit[1]</a:t>
            </a:r>
          </a:p>
          <a:p>
            <a:pPr marL="0" indent="0">
              <a:buNone/>
            </a:pPr>
            <a:r>
              <a:rPr lang="en-US" dirty="0"/>
              <a:t>fruit[2]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8B45E-3D9E-413B-B3A1-EC9B8C2CF2F8}"/>
              </a:ext>
            </a:extLst>
          </p:cNvPr>
          <p:cNvCxnSpPr/>
          <p:nvPr/>
        </p:nvCxnSpPr>
        <p:spPr>
          <a:xfrm flipV="1">
            <a:off x="1440180" y="3646170"/>
            <a:ext cx="788670" cy="6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93FD12-2D63-4828-8E92-50CA1C913FD6}"/>
              </a:ext>
            </a:extLst>
          </p:cNvPr>
          <p:cNvCxnSpPr/>
          <p:nvPr/>
        </p:nvCxnSpPr>
        <p:spPr>
          <a:xfrm flipV="1">
            <a:off x="1577340" y="3646170"/>
            <a:ext cx="83439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1D4DC5-2DBD-4F10-B84F-2A3F3A733539}"/>
              </a:ext>
            </a:extLst>
          </p:cNvPr>
          <p:cNvCxnSpPr/>
          <p:nvPr/>
        </p:nvCxnSpPr>
        <p:spPr>
          <a:xfrm flipV="1">
            <a:off x="1577340" y="3646170"/>
            <a:ext cx="102870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2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E3CE-59DE-4BEC-9EED-F8A7706B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C4A-3AFE-4011-94C8-EB77D226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E77E91-4614-4508-B00A-AD3BD1CFC577}"/>
              </a:ext>
            </a:extLst>
          </p:cNvPr>
          <p:cNvCxnSpPr>
            <a:cxnSpLocks/>
          </p:cNvCxnSpPr>
          <p:nvPr/>
        </p:nvCxnSpPr>
        <p:spPr>
          <a:xfrm flipV="1">
            <a:off x="6697980" y="3737610"/>
            <a:ext cx="285750" cy="7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1DCCF57-17E4-4AE1-8659-5399634CBB29}"/>
              </a:ext>
            </a:extLst>
          </p:cNvPr>
          <p:cNvSpPr/>
          <p:nvPr/>
        </p:nvSpPr>
        <p:spPr>
          <a:xfrm>
            <a:off x="3048000" y="29673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let</a:t>
            </a:r>
            <a:r>
              <a:rPr lang="en-US" sz="4800" dirty="0"/>
              <a:t> fruit = “apple”;</a:t>
            </a:r>
          </a:p>
          <a:p>
            <a:endParaRPr lang="en-US" sz="4800" dirty="0"/>
          </a:p>
          <a:p>
            <a:r>
              <a:rPr lang="en-US" sz="4800" dirty="0" err="1"/>
              <a:t>fruit.charAt</a:t>
            </a:r>
            <a:r>
              <a:rPr lang="en-US" sz="4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9942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0C3A-84A9-46C4-B91E-A5A3CCB6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existence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BEB82-580E-4C7E-BE39-8007C8D943F6}"/>
              </a:ext>
            </a:extLst>
          </p:cNvPr>
          <p:cNvSpPr/>
          <p:nvPr/>
        </p:nvSpPr>
        <p:spPr>
          <a:xfrm>
            <a:off x="3048000" y="296733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let</a:t>
            </a:r>
            <a:r>
              <a:rPr lang="en-US" sz="4800" dirty="0"/>
              <a:t> fruit = “apple”;</a:t>
            </a:r>
          </a:p>
          <a:p>
            <a:endParaRPr lang="en-US" sz="4800" dirty="0"/>
          </a:p>
          <a:p>
            <a:r>
              <a:rPr lang="en-US" sz="4800" dirty="0"/>
              <a:t>fruit.includes(“z”)</a:t>
            </a:r>
            <a:br>
              <a:rPr lang="en-US" sz="4800" dirty="0"/>
            </a:br>
            <a:r>
              <a:rPr lang="en-US" sz="4800" dirty="0">
                <a:solidFill>
                  <a:srgbClr val="FFFF00"/>
                </a:solidFill>
              </a:rPr>
              <a:t>//false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571C64E-4436-4D41-A603-E34067B1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3678393"/>
            <a:ext cx="1939290" cy="19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7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A548-4223-48E8-A2E2-2E97CBFE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764373"/>
            <a:ext cx="11266170" cy="1293028"/>
          </a:xfrm>
        </p:spPr>
        <p:txBody>
          <a:bodyPr>
            <a:normAutofit/>
          </a:bodyPr>
          <a:lstStyle/>
          <a:p>
            <a:r>
              <a:rPr lang="en-US" dirty="0"/>
              <a:t>Check if a string ends with a particular word or character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5C858-854C-4561-A07E-5CEE5D31D68D}"/>
              </a:ext>
            </a:extLst>
          </p:cNvPr>
          <p:cNvSpPr/>
          <p:nvPr/>
        </p:nvSpPr>
        <p:spPr>
          <a:xfrm>
            <a:off x="1737360" y="2570695"/>
            <a:ext cx="89725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let</a:t>
            </a:r>
            <a:r>
              <a:rPr lang="en-US" sz="4800" dirty="0"/>
              <a:t> fruit = “He is a nice guy”;</a:t>
            </a:r>
          </a:p>
          <a:p>
            <a:endParaRPr lang="en-US" sz="4800" dirty="0"/>
          </a:p>
          <a:p>
            <a:r>
              <a:rPr lang="en-US" sz="4800" dirty="0"/>
              <a:t>fruit.endsWith(“guy”)</a:t>
            </a:r>
            <a:br>
              <a:rPr lang="en-US" sz="4800" dirty="0"/>
            </a:br>
            <a:r>
              <a:rPr lang="en-US" sz="4800" dirty="0">
                <a:solidFill>
                  <a:srgbClr val="FFFF00"/>
                </a:solidFill>
              </a:rPr>
              <a:t>//true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9BCB375-4AC8-4CD9-B911-BDC54BFF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30" y="3429000"/>
            <a:ext cx="2338705" cy="333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49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E4E8-82FA-4D22-AA48-7352F606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Repeat a particular word multiple 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DC14F-CFCF-41EB-BE85-A9D1E18B33DE}"/>
              </a:ext>
            </a:extLst>
          </p:cNvPr>
          <p:cNvSpPr/>
          <p:nvPr/>
        </p:nvSpPr>
        <p:spPr>
          <a:xfrm>
            <a:off x="3048000" y="29673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let</a:t>
            </a:r>
            <a:r>
              <a:rPr lang="en-US" sz="4800" dirty="0"/>
              <a:t> fruit = “Pizza”;</a:t>
            </a:r>
          </a:p>
          <a:p>
            <a:endParaRPr lang="en-US" sz="4800" dirty="0"/>
          </a:p>
          <a:p>
            <a:r>
              <a:rPr lang="en-US" sz="4800" dirty="0" err="1"/>
              <a:t>fruit.repeat</a:t>
            </a:r>
            <a:r>
              <a:rPr lang="en-US" sz="4800" dirty="0"/>
              <a:t>(2);</a:t>
            </a:r>
            <a:br>
              <a:rPr lang="en-US" sz="4800" dirty="0"/>
            </a:br>
            <a:r>
              <a:rPr lang="en-US" sz="4800" dirty="0" err="1">
                <a:solidFill>
                  <a:srgbClr val="FFFF00"/>
                </a:solidFill>
              </a:rPr>
              <a:t>PizzaPizza</a:t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3B77C6B-BAF6-4A2D-B27B-F6AC2923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30" y="4335780"/>
            <a:ext cx="2148840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2CF1641-C19C-4870-A476-EBD9F57F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4335780"/>
            <a:ext cx="2148840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2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7353-D8E2-48D5-86A6-10971713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7E683-5B10-4804-80CD-C22C1F6F1596}"/>
              </a:ext>
            </a:extLst>
          </p:cNvPr>
          <p:cNvSpPr/>
          <p:nvPr/>
        </p:nvSpPr>
        <p:spPr>
          <a:xfrm>
            <a:off x="2124075" y="2307975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let</a:t>
            </a:r>
            <a:r>
              <a:rPr lang="en-US" sz="4800" dirty="0"/>
              <a:t> fruit = “Give you a Pizza”;</a:t>
            </a:r>
          </a:p>
          <a:p>
            <a:endParaRPr lang="en-US" sz="4800" dirty="0"/>
          </a:p>
          <a:p>
            <a:r>
              <a:rPr lang="en-US" sz="4800" dirty="0"/>
              <a:t>fruit.replace(“you“, “”);</a:t>
            </a:r>
            <a:br>
              <a:rPr lang="en-US" sz="4800" dirty="0"/>
            </a:br>
            <a:r>
              <a:rPr lang="en-US" sz="4800" dirty="0">
                <a:solidFill>
                  <a:srgbClr val="FFFF00"/>
                </a:solidFill>
              </a:rPr>
              <a:t>Give a Pizza</a:t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Image result for clever funny icon">
            <a:extLst>
              <a:ext uri="{FF2B5EF4-FFF2-40B4-BE49-F238E27FC236}">
                <a16:creationId xmlns:a16="http://schemas.microsoft.com/office/drawing/2014/main" id="{D1ADCC49-4887-4DD6-A0C6-5C9F5A39C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3658151"/>
            <a:ext cx="2686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982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</TotalTime>
  <Words>399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Strings</vt:lpstr>
      <vt:lpstr>String</vt:lpstr>
      <vt:lpstr>String</vt:lpstr>
      <vt:lpstr>Manipulating Strings</vt:lpstr>
      <vt:lpstr>Accessing characters</vt:lpstr>
      <vt:lpstr>Checking existence</vt:lpstr>
      <vt:lpstr>Check if a string ends with a particular word or character </vt:lpstr>
      <vt:lpstr>Repeat a particular word multiple times</vt:lpstr>
      <vt:lpstr>Replace a string</vt:lpstr>
      <vt:lpstr>Slice a string</vt:lpstr>
      <vt:lpstr>Remove empty spaces (Trim)</vt:lpstr>
      <vt:lpstr>Breaking a sentence into words</vt:lpstr>
      <vt:lpstr>Getting the item position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Pc</dc:creator>
  <cp:lastModifiedBy>khurram raheel</cp:lastModifiedBy>
  <cp:revision>22</cp:revision>
  <dcterms:created xsi:type="dcterms:W3CDTF">2019-02-14T03:23:22Z</dcterms:created>
  <dcterms:modified xsi:type="dcterms:W3CDTF">2021-11-09T03:41:08Z</dcterms:modified>
</cp:coreProperties>
</file>