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FA70-1A31-43C1-9CE8-7D557D27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A719B-10D5-4D0F-9079-C342F413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358-C859-43DE-8E43-424D7557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property to an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C76E-87F1-4BB6-9D1F-290EC1B6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var </a:t>
            </a:r>
            <a:r>
              <a:rPr lang="en-GB" dirty="0" err="1"/>
              <a:t>obj</a:t>
            </a:r>
            <a:r>
              <a:rPr lang="en-GB" dirty="0"/>
              <a:t>= {};</a:t>
            </a:r>
          </a:p>
          <a:p>
            <a:pPr>
              <a:buNone/>
            </a:pPr>
            <a:r>
              <a:rPr lang="en-GB" dirty="0"/>
              <a:t>obj.name = ‘Khurram’;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 More flexible method&gt;</a:t>
            </a:r>
          </a:p>
          <a:p>
            <a:pPr>
              <a:buNone/>
            </a:pPr>
            <a:r>
              <a:rPr lang="en-US" dirty="0" err="1"/>
              <a:t>Object.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defineProperty</a:t>
            </a:r>
            <a:r>
              <a:rPr lang="en-US" dirty="0"/>
              <a:t>(obj, ‘password', options);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698-0CD6-45AE-942C-B5195D5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D8F-817A-47DB-8D5C-B2BD3403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Switches are a more fast approach as compared to elseif conditions.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GB" dirty="0"/>
              <a:t> city =‘Faisalabad’;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if(city == ‘Karachi’){</a:t>
            </a:r>
          </a:p>
          <a:p>
            <a:pPr>
              <a:buNone/>
            </a:pPr>
            <a:r>
              <a:rPr lang="en-GB" dirty="0"/>
              <a:t>	console.log(‘This is Karachi’);</a:t>
            </a:r>
          </a:p>
          <a:p>
            <a:pPr>
              <a:buNone/>
            </a:pPr>
            <a:r>
              <a:rPr lang="en-GB" dirty="0"/>
              <a:t>} elseif(city == ‘Faisalabad’){</a:t>
            </a:r>
            <a:br>
              <a:rPr lang="en-GB" dirty="0"/>
            </a:br>
            <a:r>
              <a:rPr lang="en-GB" dirty="0"/>
              <a:t>console.log(‘This is Faisalabad’);</a:t>
            </a:r>
          </a:p>
          <a:p>
            <a:pPr>
              <a:buNone/>
            </a:pPr>
            <a:r>
              <a:rPr lang="en-GB" dirty="0"/>
              <a:t>} else{</a:t>
            </a:r>
          </a:p>
          <a:p>
            <a:pPr>
              <a:buNone/>
            </a:pPr>
            <a:r>
              <a:rPr lang="en-GB" dirty="0"/>
              <a:t>  console.log(‘No city found’)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0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4F62-5B60-41FB-AB72-E7D3515C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D6F1-6712-4537-9D37-4087C9C7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 city = ‘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Faisalabad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(city){</a:t>
            </a:r>
          </a:p>
          <a:p>
            <a:pPr>
              <a:buNone/>
            </a:pPr>
            <a:br>
              <a:rPr lang="en-US" dirty="0"/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en-US" dirty="0"/>
              <a:t> 'Karachi':</a:t>
            </a:r>
          </a:p>
          <a:p>
            <a:pPr lvl="1">
              <a:buNone/>
            </a:pPr>
            <a:r>
              <a:rPr lang="en-US" dirty="0"/>
              <a:t>console.log('This is Faisalabad');</a:t>
            </a:r>
          </a:p>
          <a:p>
            <a:pPr lvl="1">
              <a:buNone/>
            </a:pPr>
            <a:r>
              <a:rPr lang="en-US" dirty="0"/>
              <a:t>break;</a:t>
            </a:r>
          </a:p>
          <a:p>
            <a:pPr>
              <a:buNone/>
            </a:pPr>
            <a:br>
              <a:rPr lang="en-US" dirty="0"/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en-US" dirty="0"/>
              <a:t> 'Faisalabad':</a:t>
            </a:r>
          </a:p>
          <a:p>
            <a:pPr lvl="1">
              <a:buNone/>
            </a:pPr>
            <a:r>
              <a:rPr lang="en-US" dirty="0"/>
              <a:t>console.log('This is Faisalabad');</a:t>
            </a:r>
          </a:p>
          <a:p>
            <a:pPr lvl="1">
              <a:buNone/>
            </a:pPr>
            <a:r>
              <a:rPr lang="en-US" dirty="0"/>
              <a:t>break;</a:t>
            </a:r>
          </a:p>
          <a:p>
            <a:pPr>
              <a:buNone/>
            </a:pPr>
            <a:br>
              <a:rPr lang="en-US" dirty="0"/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default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console.log('No city found');</a:t>
            </a:r>
          </a:p>
          <a:p>
            <a:pPr lvl="1">
              <a:buNone/>
            </a:pPr>
            <a:r>
              <a:rPr lang="en-US" dirty="0"/>
              <a:t>break;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7A83-75C9-4E22-95FC-FA754D2B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more about 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4FDB-C3D4-4E8D-B535-ECA0F91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Each tag has </a:t>
            </a:r>
            <a:r>
              <a:rPr lang="en-GB" dirty="0" err="1"/>
              <a:t>childNodes</a:t>
            </a:r>
            <a:r>
              <a:rPr lang="en-GB" dirty="0"/>
              <a:t> property which return an array containing all child tags.</a:t>
            </a:r>
          </a:p>
          <a:p>
            <a:pPr>
              <a:buNone/>
            </a:pPr>
            <a:br>
              <a:rPr lang="en-GB" b="1" dirty="0"/>
            </a:br>
            <a:r>
              <a:rPr lang="en-GB" b="1" dirty="0"/>
              <a:t>Example&gt;</a:t>
            </a:r>
          </a:p>
          <a:p>
            <a:pPr>
              <a:buNone/>
            </a:pPr>
            <a:r>
              <a:rPr lang="en-US" dirty="0"/>
              <a:t>&lt;div id=“</a:t>
            </a:r>
            <a:r>
              <a:rPr lang="en-US" dirty="0" err="1"/>
              <a:t>myDiv</a:t>
            </a:r>
            <a:r>
              <a:rPr lang="en-US" dirty="0"/>
              <a:t>"&gt;</a:t>
            </a:r>
          </a:p>
          <a:p>
            <a:pPr lvl="1">
              <a:buNone/>
            </a:pPr>
            <a:r>
              <a:rPr lang="en-US" dirty="0"/>
              <a:t>&lt;span&gt;A&lt;/span&gt;</a:t>
            </a:r>
          </a:p>
          <a:p>
            <a:pPr lvl="1">
              <a:buNone/>
            </a:pPr>
            <a:r>
              <a:rPr lang="en-US" dirty="0"/>
              <a:t>&lt;span&gt;B&lt;/span&gt;</a:t>
            </a:r>
          </a:p>
          <a:p>
            <a:pPr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myDiv.</a:t>
            </a:r>
            <a:r>
              <a:rPr lang="en-GB" dirty="0" err="1">
                <a:solidFill>
                  <a:srgbClr val="0070C0"/>
                </a:solidFill>
              </a:rPr>
              <a:t>childNodes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F29951-3CF3-4F3F-B81A-C642E536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8458" y="6195596"/>
            <a:ext cx="537928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43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4939-3344-4A7A-A320-66CD41F3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9EFA-DB4A-4F33-9136-EA4B4847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document.</a:t>
            </a:r>
            <a:r>
              <a:rPr lang="en-GB" dirty="0">
                <a:solidFill>
                  <a:srgbClr val="0070C0"/>
                </a:solidFill>
              </a:rPr>
              <a:t>getElementById</a:t>
            </a:r>
            <a:r>
              <a:rPr lang="en-GB" dirty="0"/>
              <a:t>(‘</a:t>
            </a:r>
            <a:r>
              <a:rPr lang="en-GB" dirty="0" err="1"/>
              <a:t>myID</a:t>
            </a:r>
            <a:r>
              <a:rPr lang="en-GB" dirty="0"/>
              <a:t>’)</a:t>
            </a:r>
          </a:p>
          <a:p>
            <a:pPr>
              <a:buNone/>
            </a:pPr>
            <a:r>
              <a:rPr lang="en-GB" dirty="0"/>
              <a:t>document.</a:t>
            </a:r>
            <a:r>
              <a:rPr lang="en-GB" dirty="0">
                <a:solidFill>
                  <a:srgbClr val="0070C0"/>
                </a:solidFill>
              </a:rPr>
              <a:t>getElementsByClassName</a:t>
            </a:r>
            <a:r>
              <a:rPr lang="en-GB" dirty="0"/>
              <a:t>(‘programs’)</a:t>
            </a:r>
          </a:p>
          <a:p>
            <a:pPr>
              <a:buNone/>
            </a:pPr>
            <a:r>
              <a:rPr lang="en-GB" dirty="0"/>
              <a:t>document.</a:t>
            </a:r>
            <a:r>
              <a:rPr lang="en-US" dirty="0">
                <a:solidFill>
                  <a:srgbClr val="0070C0"/>
                </a:solidFill>
              </a:rPr>
              <a:t>getElementsByTagName</a:t>
            </a:r>
            <a:r>
              <a:rPr lang="en-US" dirty="0"/>
              <a:t>(‘section’)</a:t>
            </a:r>
          </a:p>
          <a:p>
            <a:pPr>
              <a:buNone/>
            </a:pPr>
            <a:r>
              <a:rPr lang="en-GB" dirty="0"/>
              <a:t>document. </a:t>
            </a:r>
            <a:r>
              <a:rPr lang="en-GB" dirty="0">
                <a:solidFill>
                  <a:srgbClr val="0070C0"/>
                </a:solidFill>
              </a:rPr>
              <a:t>getElementsByName</a:t>
            </a:r>
            <a:r>
              <a:rPr lang="en-GB" dirty="0"/>
              <a:t>(‘gender’)</a:t>
            </a:r>
          </a:p>
          <a:p>
            <a:pPr>
              <a:buNone/>
            </a:pPr>
            <a:r>
              <a:rPr lang="en-GB" dirty="0"/>
              <a:t>document. </a:t>
            </a:r>
            <a:r>
              <a:rPr lang="en-GB" dirty="0">
                <a:solidFill>
                  <a:srgbClr val="0070C0"/>
                </a:solidFill>
              </a:rPr>
              <a:t>querySelector</a:t>
            </a:r>
            <a:r>
              <a:rPr lang="en-GB" dirty="0"/>
              <a:t>(‘</a:t>
            </a:r>
            <a:r>
              <a:rPr lang="en-GB" dirty="0" err="1"/>
              <a:t>div.program</a:t>
            </a:r>
            <a:r>
              <a:rPr lang="en-GB" dirty="0"/>
              <a:t>’) </a:t>
            </a:r>
          </a:p>
          <a:p>
            <a:pPr>
              <a:buNone/>
            </a:pPr>
            <a:r>
              <a:rPr lang="en-GB" dirty="0"/>
              <a:t>document. </a:t>
            </a:r>
            <a:r>
              <a:rPr lang="en-GB" dirty="0">
                <a:solidFill>
                  <a:srgbClr val="0070C0"/>
                </a:solidFill>
              </a:rPr>
              <a:t>querySelectorAll</a:t>
            </a:r>
            <a:r>
              <a:rPr lang="en-GB" dirty="0"/>
              <a:t>(‘</a:t>
            </a:r>
            <a:r>
              <a:rPr lang="en-GB" dirty="0" err="1"/>
              <a:t>div#test</a:t>
            </a:r>
            <a:r>
              <a:rPr lang="en-GB" dirty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3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CD35-D3D2-45E5-BB36-5EF54CE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764373"/>
            <a:ext cx="11054508" cy="1293028"/>
          </a:xfrm>
        </p:spPr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AND QUERYSELECTORALL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15CC-B90B-4C30-BCA6-AE859CD5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08E12-8BCA-44EB-894C-0981894F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4" y="2057401"/>
            <a:ext cx="549592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31767-7B4D-4998-8F51-377B02B1FAF1}"/>
              </a:ext>
            </a:extLst>
          </p:cNvPr>
          <p:cNvSpPr txBox="1"/>
          <p:nvPr/>
        </p:nvSpPr>
        <p:spPr>
          <a:xfrm>
            <a:off x="851054" y="4572001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document.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querySelectorAll</a:t>
            </a:r>
            <a:r>
              <a:rPr lang="en-GB" dirty="0"/>
              <a:t>(‘</a:t>
            </a:r>
            <a:r>
              <a:rPr lang="en-GB" dirty="0" err="1"/>
              <a:t>div.item</a:t>
            </a:r>
            <a:r>
              <a:rPr lang="en-GB" dirty="0"/>
              <a:t>’)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B4585-57AC-4165-9CA8-C4440543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4" y="5108069"/>
            <a:ext cx="3867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8CCD-8039-4894-A103-4D2F629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6C81-4CA9-4CAC-B77F-3AF00767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often need to persist the context of the function.</a:t>
            </a:r>
          </a:p>
          <a:p>
            <a:pPr>
              <a:buNone/>
            </a:pPr>
            <a:r>
              <a:rPr lang="en-GB" b="1" dirty="0"/>
              <a:t>Problem&gt;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var person = {</a:t>
            </a:r>
            <a:br>
              <a:rPr lang="en-GB" dirty="0"/>
            </a:br>
            <a:r>
              <a:rPr lang="en-GB" dirty="0"/>
              <a:t>	name:’Khurram’,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sayName:function</a:t>
            </a:r>
            <a:r>
              <a:rPr lang="en-GB" dirty="0"/>
              <a:t>(){</a:t>
            </a:r>
            <a:br>
              <a:rPr lang="en-GB" dirty="0"/>
            </a:br>
            <a:r>
              <a:rPr lang="en-GB" dirty="0"/>
              <a:t>		console.log(this.name);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pPr>
              <a:buNone/>
            </a:pPr>
            <a:r>
              <a:rPr lang="en-GB" dirty="0"/>
              <a:t>		}</a:t>
            </a:r>
          </a:p>
          <a:p>
            <a:pPr>
              <a:buNone/>
            </a:pPr>
            <a:r>
              <a:rPr lang="en-GB" dirty="0"/>
              <a:t>	};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myButton.onclick</a:t>
            </a:r>
            <a:r>
              <a:rPr lang="en-GB" dirty="0"/>
              <a:t> = </a:t>
            </a:r>
            <a:r>
              <a:rPr lang="en-GB" dirty="0" err="1"/>
              <a:t>person.sayName</a:t>
            </a:r>
            <a:r>
              <a:rPr lang="en-GB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38EF-3418-4759-BC27-DA8C5ED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0A4C-B1E0-446A-9241-9C607AB3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bind</a:t>
            </a:r>
            <a:r>
              <a:rPr lang="en-GB" dirty="0"/>
              <a:t>(context) returns the function with the context we passed into the bind function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dirty="0"/>
              <a:t>var person = {</a:t>
            </a:r>
            <a:br>
              <a:rPr lang="en-GB" dirty="0"/>
            </a:br>
            <a:r>
              <a:rPr lang="en-GB" dirty="0"/>
              <a:t>	name:’Khurram’,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sayName:function</a:t>
            </a:r>
            <a:r>
              <a:rPr lang="en-GB" dirty="0"/>
              <a:t>(){</a:t>
            </a:r>
            <a:br>
              <a:rPr lang="en-GB" dirty="0"/>
            </a:br>
            <a:r>
              <a:rPr lang="en-GB" dirty="0"/>
              <a:t>		console.log(this.name);</a:t>
            </a:r>
          </a:p>
          <a:p>
            <a:pPr>
              <a:buNone/>
            </a:pPr>
            <a:r>
              <a:rPr lang="en-GB" dirty="0"/>
              <a:t>		}</a:t>
            </a:r>
          </a:p>
          <a:p>
            <a:pPr>
              <a:buNone/>
            </a:pPr>
            <a:r>
              <a:rPr lang="en-GB" dirty="0"/>
              <a:t>	};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myButton.onclick</a:t>
            </a:r>
            <a:r>
              <a:rPr lang="en-GB" dirty="0"/>
              <a:t> = </a:t>
            </a:r>
            <a:r>
              <a:rPr lang="en-GB" dirty="0" err="1"/>
              <a:t>person.sayName.</a:t>
            </a:r>
            <a:r>
              <a:rPr lang="en-GB" dirty="0" err="1">
                <a:solidFill>
                  <a:srgbClr val="0070C0"/>
                </a:solidFill>
              </a:rPr>
              <a:t>bind</a:t>
            </a:r>
            <a:r>
              <a:rPr lang="en-GB" dirty="0"/>
              <a:t>(person);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C79B-7E3B-413B-8A0A-59BE34E8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9B6A-17E0-4BB8-BAF6-7BFBB426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   Create an image slider.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E74-C96E-4C60-9A28-F3FE3D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 have studies 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C6BF-10D7-4631-A723-7FFBA2CC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methods to extract desired elements</a:t>
            </a:r>
          </a:p>
          <a:p>
            <a:r>
              <a:rPr lang="en-US" dirty="0"/>
              <a:t>Try/Catch Clause</a:t>
            </a:r>
          </a:p>
          <a:p>
            <a:r>
              <a:rPr lang="en-US" dirty="0"/>
              <a:t>Binding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5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7FE-E861-42A2-9544-B4525BE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D26B-13CF-4728-8FDD-F707CBCF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  <a:p>
            <a:r>
              <a:rPr lang="en-GB" dirty="0"/>
              <a:t>Location</a:t>
            </a:r>
          </a:p>
          <a:p>
            <a:r>
              <a:rPr lang="en-GB" dirty="0"/>
              <a:t>Window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CB1D-21E7-44D6-87F1-23C64BF5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D1FA-4C18-451A-B29F-B6212F94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  <a:p>
            <a:pPr>
              <a:buNone/>
            </a:pPr>
            <a:r>
              <a:rPr lang="en-GB" sz="2000" dirty="0"/>
              <a:t>	Maps with the real world scenarios. i.e. define a template and start getting products out of that template.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5B63-75AD-4B5D-998B-9683ECC8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14" y="3034024"/>
            <a:ext cx="6052418" cy="3589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E0609A-2E5D-4350-B163-1DC2A265FA56}"/>
              </a:ext>
            </a:extLst>
          </p:cNvPr>
          <p:cNvSpPr/>
          <p:nvPr/>
        </p:nvSpPr>
        <p:spPr>
          <a:xfrm>
            <a:off x="4408679" y="3244334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create-react-app </a:t>
            </a:r>
            <a:r>
              <a:rPr lang="en-US" dirty="0" err="1"/>
              <a:t>myproject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74B3-AC83-435C-9D48-AC8D9E53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8604-900C-4130-8B05-C46B88EC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Validation with select, radio and checkboxes.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7D5E-3F9E-4A7C-A263-E058AAD8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(Select)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A1F277-AE4E-419A-AACA-B0D3BCAC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094" y="1685704"/>
            <a:ext cx="2143140" cy="23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430ED-3DD1-4688-9162-444F4006C149}"/>
              </a:ext>
            </a:extLst>
          </p:cNvPr>
          <p:cNvSpPr txBox="1"/>
          <p:nvPr/>
        </p:nvSpPr>
        <p:spPr>
          <a:xfrm>
            <a:off x="920092" y="4327491"/>
            <a:ext cx="61529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if(</a:t>
            </a:r>
            <a:r>
              <a:rPr lang="en-GB" sz="3600" dirty="0" err="1"/>
              <a:t>mySelect.selectedIndex</a:t>
            </a:r>
            <a:r>
              <a:rPr lang="en-GB" sz="3600" dirty="0"/>
              <a:t> == 0){</a:t>
            </a:r>
            <a:br>
              <a:rPr lang="en-GB" sz="3600" dirty="0"/>
            </a:br>
            <a:r>
              <a:rPr lang="en-GB" sz="3600" dirty="0"/>
              <a:t>	//please select a city</a:t>
            </a:r>
            <a:br>
              <a:rPr lang="en-GB" sz="3600" dirty="0"/>
            </a:br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98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B85F-C02A-4BDC-95FF-8950D51C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(radio)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8B1B-7262-4099-9A6B-A553FC02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FSC </a:t>
            </a:r>
            <a:r>
              <a:rPr lang="en-US" sz="2400" dirty="0"/>
              <a:t>&lt;input name="program" type="radio"&gt;</a:t>
            </a:r>
          </a:p>
          <a:p>
            <a:pPr>
              <a:buNone/>
            </a:pPr>
            <a:r>
              <a:rPr lang="en-US" sz="2400" b="1" dirty="0"/>
              <a:t>ISC</a:t>
            </a:r>
            <a:r>
              <a:rPr lang="en-US" sz="2400" dirty="0"/>
              <a:t> &lt;input name="</a:t>
            </a:r>
            <a:r>
              <a:rPr lang="en-US" sz="2400" dirty="0" err="1"/>
              <a:t>program"type</a:t>
            </a:r>
            <a:r>
              <a:rPr lang="en-US" sz="2400" dirty="0"/>
              <a:t>="radio"&gt;</a:t>
            </a:r>
          </a:p>
          <a:p>
            <a:pPr>
              <a:buNone/>
            </a:pPr>
            <a:b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GB" sz="2400" dirty="0"/>
              <a:t> </a:t>
            </a:r>
            <a:r>
              <a:rPr lang="en-GB" sz="2400" dirty="0" err="1"/>
              <a:t>programSelected</a:t>
            </a:r>
            <a:r>
              <a:rPr lang="en-GB" sz="2400" dirty="0"/>
              <a:t> = </a:t>
            </a:r>
            <a:r>
              <a:rPr lang="en-GB" sz="2400" dirty="0" err="1"/>
              <a:t>document.querySelectorAll</a:t>
            </a:r>
            <a:r>
              <a:rPr lang="en-GB" sz="2400" dirty="0"/>
              <a:t>('</a:t>
            </a:r>
            <a:r>
              <a:rPr lang="en-GB" sz="2400" b="1" dirty="0"/>
              <a:t>input[name=program]:checked</a:t>
            </a:r>
            <a:r>
              <a:rPr lang="en-GB" sz="2400" dirty="0"/>
              <a:t>');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GB" sz="2400" dirty="0"/>
              <a:t>(!</a:t>
            </a:r>
            <a:r>
              <a:rPr lang="en-GB" sz="2400" dirty="0" err="1"/>
              <a:t>programSelected.length</a:t>
            </a:r>
            <a:r>
              <a:rPr lang="en-GB" sz="2400" dirty="0"/>
              <a:t>){</a:t>
            </a:r>
            <a:br>
              <a:rPr lang="en-GB" sz="2400" dirty="0"/>
            </a:br>
            <a:r>
              <a:rPr lang="en-GB" sz="2400" dirty="0"/>
              <a:t>  //please select a program</a:t>
            </a:r>
            <a:br>
              <a:rPr lang="en-GB" sz="2400" dirty="0"/>
            </a:br>
            <a:r>
              <a:rPr lang="en-GB" sz="2400" dirty="0"/>
              <a:t>}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6FF7-A225-4DA4-AA0F-4DCB6F52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E11D-B9D1-424D-BB7D-628BC05D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Normally, when an error occurs in a JavaScript, subsequent code does not execute.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In order to properly handle errors to prevent the code from being executed, we use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try catch </a:t>
            </a:r>
            <a:r>
              <a:rPr lang="en-GB" dirty="0"/>
              <a:t>structure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7F3-FBAA-40CD-B264-F6875582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56BB-3674-4A7D-8BF3-48E056C6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try</a:t>
            </a: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	//Dangerous code goes here</a:t>
            </a:r>
          </a:p>
          <a:p>
            <a:pPr>
              <a:buNone/>
            </a:pPr>
            <a:r>
              <a:rPr lang="en-GB" dirty="0"/>
              <a:t>}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catch</a:t>
            </a:r>
            <a:r>
              <a:rPr lang="en-GB" dirty="0"/>
              <a:t>(err){</a:t>
            </a:r>
          </a:p>
          <a:p>
            <a:pPr>
              <a:buNone/>
            </a:pPr>
            <a:r>
              <a:rPr lang="en-GB" dirty="0"/>
              <a:t>	//err object will hold the error details</a:t>
            </a:r>
            <a:br>
              <a:rPr lang="en-GB" dirty="0"/>
            </a:br>
            <a:r>
              <a:rPr lang="en-GB" dirty="0"/>
              <a:t>//Handle the error here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316E-1A98-4EAA-8CA5-B17D5C11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888-532B-4E97-940A-F0EF696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throw</a:t>
            </a:r>
            <a:r>
              <a:rPr lang="en-GB" dirty="0"/>
              <a:t> to push an error response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throw</a:t>
            </a:r>
            <a:r>
              <a:rPr lang="en-GB" dirty="0"/>
              <a:t> “Your error message goes here”;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349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628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Lecture 13</vt:lpstr>
      <vt:lpstr>Previous Lecture</vt:lpstr>
      <vt:lpstr>Previous Lecture</vt:lpstr>
      <vt:lpstr>Today’s Lecture</vt:lpstr>
      <vt:lpstr>Form Validation (Select)</vt:lpstr>
      <vt:lpstr>Form Validation (radio)</vt:lpstr>
      <vt:lpstr>Handling errors in JavaScript</vt:lpstr>
      <vt:lpstr>Handling errors in JavaScript</vt:lpstr>
      <vt:lpstr>Generating Errors</vt:lpstr>
      <vt:lpstr>Adding property to an object</vt:lpstr>
      <vt:lpstr>Switches</vt:lpstr>
      <vt:lpstr>Switches</vt:lpstr>
      <vt:lpstr>A bit more about DOM</vt:lpstr>
      <vt:lpstr>Targeting elements</vt:lpstr>
      <vt:lpstr>QuerySelector AND QUERYSELECTORALL</vt:lpstr>
      <vt:lpstr>Binding Functions</vt:lpstr>
      <vt:lpstr>Binding Functions</vt:lpstr>
      <vt:lpstr>Today’s Assignment</vt:lpstr>
      <vt:lpstr>What we  have studies 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teacher</dc:creator>
  <cp:lastModifiedBy>Pc</cp:lastModifiedBy>
  <cp:revision>8</cp:revision>
  <dcterms:created xsi:type="dcterms:W3CDTF">2018-06-01T16:52:29Z</dcterms:created>
  <dcterms:modified xsi:type="dcterms:W3CDTF">2020-01-17T15:27:35Z</dcterms:modified>
</cp:coreProperties>
</file>