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994D-0601-47AE-A59A-9CDE40E7A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27966-551A-43D8-BE51-622FB68FA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780722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D946F-4B40-4BA0-9DC7-FC891CE6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 Events through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CB5BD-5756-41C2-8C86-F38664523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&lt;button id=“btn1” class=“</a:t>
            </a:r>
            <a:r>
              <a:rPr lang="en-US" dirty="0" err="1"/>
              <a:t>btns</a:t>
            </a:r>
            <a:r>
              <a:rPr lang="en-US" dirty="0"/>
              <a:t>”&gt;Press Me&lt;/button&gt;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/>
              <a:t>   &lt;script&gt;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/>
              <a:t>   var button = document.getElementById(‘btn1’);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or</a:t>
            </a:r>
          </a:p>
          <a:p>
            <a:pPr>
              <a:buNone/>
            </a:pPr>
            <a:r>
              <a:rPr lang="en-US" dirty="0"/>
              <a:t>   var button = document. </a:t>
            </a:r>
            <a:r>
              <a:rPr lang="en-US" dirty="0" err="1"/>
              <a:t>getElementsByClassName</a:t>
            </a:r>
            <a:r>
              <a:rPr lang="en-US" dirty="0"/>
              <a:t>(‘</a:t>
            </a:r>
            <a:r>
              <a:rPr lang="en-US" dirty="0" err="1"/>
              <a:t>btns</a:t>
            </a:r>
            <a:r>
              <a:rPr lang="en-US" dirty="0"/>
              <a:t>’);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button.addEventListener</a:t>
            </a:r>
            <a:r>
              <a:rPr lang="en-US" dirty="0"/>
              <a:t>(‘click’, </a:t>
            </a:r>
            <a:r>
              <a:rPr lang="en-US" dirty="0" err="1"/>
              <a:t>doThis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or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button.onclick</a:t>
            </a:r>
            <a:r>
              <a:rPr lang="en-US" dirty="0"/>
              <a:t> = </a:t>
            </a:r>
            <a:r>
              <a:rPr lang="en-US" dirty="0" err="1"/>
              <a:t>doThis</a:t>
            </a:r>
            <a:r>
              <a:rPr lang="en-US" dirty="0"/>
              <a:t>;</a:t>
            </a:r>
            <a:br>
              <a:rPr lang="en-US" dirty="0"/>
            </a:br>
            <a:endParaRPr lang="en-US" dirty="0"/>
          </a:p>
          <a:p>
            <a:pPr>
              <a:buNone/>
            </a:pPr>
            <a:br>
              <a:rPr lang="en-US" dirty="0"/>
            </a:b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80806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C78F-4ECA-4544-9E5D-B144DE3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 Events through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465B5-0087-47E6-AC2F-5B4CEDE6A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32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6771-C485-4BA8-A35F-734F06AE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5DCE-446C-4EEE-A52E-BEE3B7C39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</a:t>
            </a:r>
          </a:p>
          <a:p>
            <a:r>
              <a:rPr lang="en-US" dirty="0"/>
              <a:t>Mouseover</a:t>
            </a:r>
          </a:p>
          <a:p>
            <a:r>
              <a:rPr lang="en-US" dirty="0" err="1"/>
              <a:t>Mousedown</a:t>
            </a:r>
            <a:endParaRPr lang="en-US" dirty="0"/>
          </a:p>
          <a:p>
            <a:r>
              <a:rPr lang="en-US" dirty="0" err="1"/>
              <a:t>Mouseup</a:t>
            </a:r>
            <a:endParaRPr lang="en-US" dirty="0"/>
          </a:p>
          <a:p>
            <a:r>
              <a:rPr lang="en-US" dirty="0" err="1"/>
              <a:t>MouseMove</a:t>
            </a:r>
            <a:endParaRPr lang="en-US" dirty="0"/>
          </a:p>
          <a:p>
            <a:r>
              <a:rPr lang="en-US" dirty="0"/>
              <a:t>Focus</a:t>
            </a:r>
          </a:p>
          <a:p>
            <a:r>
              <a:rPr lang="en-US" dirty="0"/>
              <a:t>Blur</a:t>
            </a:r>
          </a:p>
          <a:p>
            <a:r>
              <a:rPr lang="en-US" dirty="0"/>
              <a:t>Change</a:t>
            </a:r>
          </a:p>
          <a:p>
            <a:r>
              <a:rPr lang="en-US" dirty="0"/>
              <a:t>Load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87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0571-60F8-46A0-B278-64210B7C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C9445-D23A-40B7-81A5-9BD165323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type of events are reserved for specific kind of elements.</a:t>
            </a:r>
          </a:p>
          <a:p>
            <a:pPr>
              <a:buNone/>
            </a:pPr>
            <a:br>
              <a:rPr lang="en-US" dirty="0"/>
            </a:br>
            <a:r>
              <a:rPr lang="en-US" b="1" dirty="0"/>
              <a:t>Example&gt;</a:t>
            </a:r>
          </a:p>
          <a:p>
            <a:pPr>
              <a:buNone/>
            </a:pPr>
            <a:r>
              <a:rPr lang="en-US" dirty="0"/>
              <a:t>onload() is reserve for window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57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B9C0-041C-4286-B0D5-4E08D7FD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674A3-53EF-4FF9-B67F-BE0DAE2E0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simple calculator that takes input from two textboxes and show the result in the 3</a:t>
            </a:r>
            <a:r>
              <a:rPr lang="en-US" baseline="30000" dirty="0"/>
              <a:t>rd</a:t>
            </a:r>
            <a:r>
              <a:rPr lang="en-US" dirty="0"/>
              <a:t> box.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Hint&gt;</a:t>
            </a:r>
            <a:r>
              <a:rPr lang="en-US" dirty="0"/>
              <a:t>A textbox has a special attribute “value” which will gives the inside value of the textbox.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dirty="0"/>
              <a:t>//</a:t>
            </a:r>
            <a:r>
              <a:rPr lang="en-US" dirty="0" err="1"/>
              <a:t>inputElement.value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5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1260-3A0A-4679-9304-E230DD09B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EE79E-871F-4883-A6B2-2EFA08EE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is a datatype which holds data in single or double quotations</a:t>
            </a:r>
          </a:p>
          <a:p>
            <a:pPr>
              <a:buNone/>
            </a:pPr>
            <a:br>
              <a:rPr lang="en-US" dirty="0"/>
            </a:br>
            <a:r>
              <a:rPr lang="en-US" b="1" dirty="0"/>
              <a:t>Example</a:t>
            </a:r>
            <a:r>
              <a:rPr lang="en-US" dirty="0"/>
              <a:t>&gt;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/>
              <a:t>var name = “Khurram”;</a:t>
            </a:r>
          </a:p>
          <a:p>
            <a:pPr>
              <a:buNone/>
            </a:pPr>
            <a:r>
              <a:rPr lang="en-US" dirty="0"/>
              <a:t>var </a:t>
            </a:r>
            <a:r>
              <a:rPr lang="en-US" dirty="0" err="1"/>
              <a:t>otherData</a:t>
            </a:r>
            <a:r>
              <a:rPr lang="en-US" dirty="0"/>
              <a:t> = “!#$</a:t>
            </a:r>
            <a:r>
              <a:rPr lang="en-US" dirty="0" err="1"/>
              <a:t>aOmn</a:t>
            </a:r>
            <a:r>
              <a:rPr lang="en-US" dirty="0"/>
              <a:t>”;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D5B53-FC9D-4830-9F02-AB4B62FC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3D0A2-D190-44AF-9FA4-E6AC402E6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provide a set of useful methods that help us in manipulating them.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Example&gt;</a:t>
            </a:r>
            <a:br>
              <a:rPr lang="en-US" b="1" dirty="0"/>
            </a:br>
            <a:r>
              <a:rPr lang="en-US" dirty="0"/>
              <a:t>slice(), replace(), </a:t>
            </a:r>
            <a:r>
              <a:rPr lang="en-US" dirty="0" err="1"/>
              <a:t>concat</a:t>
            </a:r>
            <a:r>
              <a:rPr lang="en-US" dirty="0"/>
              <a:t>()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8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1E8C-B1F8-463D-8BE7-3DCEA08B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87DB1-80DB-40C2-ADC8-81D3DF0B0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Events?</a:t>
            </a:r>
          </a:p>
          <a:p>
            <a:r>
              <a:rPr lang="en-US" dirty="0"/>
              <a:t>How to define them?</a:t>
            </a:r>
          </a:p>
          <a:p>
            <a:r>
              <a:rPr lang="en-US" dirty="0"/>
              <a:t>How to use them?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0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F236-7A93-404C-AA5A-BD119845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are Events?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1463B-3663-4A3E-9754-E60114D7E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are simple a mechanism to define what will happen when a certain activity happens.</a:t>
            </a:r>
          </a:p>
          <a:p>
            <a:endParaRPr lang="en-US" dirty="0"/>
          </a:p>
          <a:p>
            <a:r>
              <a:rPr lang="en-US" dirty="0"/>
              <a:t>Events let us our webpage become user interactive.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9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BD6D3-61E7-43D1-8F48-868CBCAB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are Events?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BC066D-B17C-478F-A3F3-E92EAA2C7E57}"/>
              </a:ext>
            </a:extLst>
          </p:cNvPr>
          <p:cNvSpPr/>
          <p:nvPr/>
        </p:nvSpPr>
        <p:spPr>
          <a:xfrm>
            <a:off x="609600" y="2438400"/>
            <a:ext cx="28956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D36B38-1B8E-45B2-AF47-C94D39F0119A}"/>
              </a:ext>
            </a:extLst>
          </p:cNvPr>
          <p:cNvSpPr/>
          <p:nvPr/>
        </p:nvSpPr>
        <p:spPr>
          <a:xfrm>
            <a:off x="5486400" y="2438400"/>
            <a:ext cx="28956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F0B06-B2CF-4825-A515-9F3D7EA3FE62}"/>
              </a:ext>
            </a:extLst>
          </p:cNvPr>
          <p:cNvSpPr txBox="1"/>
          <p:nvPr/>
        </p:nvSpPr>
        <p:spPr>
          <a:xfrm>
            <a:off x="1676400" y="3124200"/>
            <a:ext cx="643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UI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1E435E-D62B-4DE9-87AE-B6CC9CD4267A}"/>
              </a:ext>
            </a:extLst>
          </p:cNvPr>
          <p:cNvSpPr txBox="1"/>
          <p:nvPr/>
        </p:nvSpPr>
        <p:spPr>
          <a:xfrm>
            <a:off x="5943600" y="3200400"/>
            <a:ext cx="2242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JavaScript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C83760-7FFA-4083-AFAD-721644CAB5EF}"/>
              </a:ext>
            </a:extLst>
          </p:cNvPr>
          <p:cNvCxnSpPr/>
          <p:nvPr/>
        </p:nvCxnSpPr>
        <p:spPr>
          <a:xfrm>
            <a:off x="3581400" y="3733800"/>
            <a:ext cx="1752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7E8395E-5873-455F-A02D-882C0C37540A}"/>
              </a:ext>
            </a:extLst>
          </p:cNvPr>
          <p:cNvSpPr txBox="1"/>
          <p:nvPr/>
        </p:nvSpPr>
        <p:spPr>
          <a:xfrm>
            <a:off x="228600" y="1600200"/>
            <a:ext cx="536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Events help us in connecting our UI with the JavaScript!</a:t>
            </a:r>
          </a:p>
        </p:txBody>
      </p:sp>
    </p:spTree>
    <p:extLst>
      <p:ext uri="{BB962C8B-B14F-4D97-AF65-F5344CB8AC3E}">
        <p14:creationId xmlns:p14="http://schemas.microsoft.com/office/powerpoint/2010/main" val="1034724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B688-9992-4E42-AAF9-545C6C2A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define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AD50E-7B40-4942-9DCE-3302F1C8E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multiple ways for defining an event.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Directly on HTML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the JavaScript Code</a:t>
            </a:r>
          </a:p>
          <a:p>
            <a:pPr marL="514350" indent="-514350">
              <a:buNone/>
            </a:pPr>
            <a:r>
              <a:rPr lang="en-US" dirty="0"/>
              <a:t>3.   With any 3</a:t>
            </a:r>
            <a:r>
              <a:rPr lang="en-US" baseline="30000" dirty="0"/>
              <a:t>rd</a:t>
            </a:r>
            <a:r>
              <a:rPr lang="en-US" dirty="0"/>
              <a:t> party library(Also uses JS inside)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28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6A36-D8EB-46CC-ADDB-B4900A9E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define Events?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83750-B1E2-4D2D-90FE-CF1EEBA17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Directly on HTML Elements:</a:t>
            </a:r>
            <a:br>
              <a:rPr lang="en-US" dirty="0"/>
            </a:br>
            <a:r>
              <a:rPr lang="en-US" dirty="0"/>
              <a:t>Apply event type and response directly on the HTML element.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Example&gt;</a:t>
            </a:r>
            <a:br>
              <a:rPr lang="en-US" b="1" dirty="0"/>
            </a:br>
            <a:r>
              <a:rPr lang="en-US" dirty="0"/>
              <a:t>&lt;button onclick=“</a:t>
            </a:r>
            <a:r>
              <a:rPr lang="en-US" dirty="0" err="1"/>
              <a:t>doThis</a:t>
            </a:r>
            <a:r>
              <a:rPr lang="en-US" dirty="0"/>
              <a:t>()”&gt;Press Me&lt;/button&gt;</a:t>
            </a:r>
            <a:endParaRPr lang="en-US" b="1" dirty="0"/>
          </a:p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8862F7-C2E2-4F5D-8C1B-FA3FAF4474E0}"/>
              </a:ext>
            </a:extLst>
          </p:cNvPr>
          <p:cNvCxnSpPr>
            <a:cxnSpLocks/>
          </p:cNvCxnSpPr>
          <p:nvPr/>
        </p:nvCxnSpPr>
        <p:spPr>
          <a:xfrm>
            <a:off x="2513806" y="4064000"/>
            <a:ext cx="0" cy="149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0CE2ED-C2E7-427A-90F6-C42489C35A86}"/>
              </a:ext>
            </a:extLst>
          </p:cNvPr>
          <p:cNvCxnSpPr>
            <a:cxnSpLocks/>
          </p:cNvCxnSpPr>
          <p:nvPr/>
        </p:nvCxnSpPr>
        <p:spPr>
          <a:xfrm>
            <a:off x="4191000" y="4064000"/>
            <a:ext cx="0" cy="149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4AC178-2CF0-416E-B766-2D84FBA0DFF7}"/>
              </a:ext>
            </a:extLst>
          </p:cNvPr>
          <p:cNvSpPr txBox="1"/>
          <p:nvPr/>
        </p:nvSpPr>
        <p:spPr>
          <a:xfrm>
            <a:off x="2057400" y="5638800"/>
            <a:ext cx="12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2EFFE-C085-493C-AE66-470A9B01B04C}"/>
              </a:ext>
            </a:extLst>
          </p:cNvPr>
          <p:cNvSpPr txBox="1"/>
          <p:nvPr/>
        </p:nvSpPr>
        <p:spPr>
          <a:xfrm>
            <a:off x="3675189" y="5638800"/>
            <a:ext cx="136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Action</a:t>
            </a:r>
          </a:p>
        </p:txBody>
      </p:sp>
    </p:spTree>
    <p:extLst>
      <p:ext uri="{BB962C8B-B14F-4D97-AF65-F5344CB8AC3E}">
        <p14:creationId xmlns:p14="http://schemas.microsoft.com/office/powerpoint/2010/main" val="657396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F4C5-3EE5-408D-AA9B-37BF4CCE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directly on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E4D9E-A8E5-4EA3-88F3-87CE909E5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&lt;script&gt;</a:t>
            </a:r>
          </a:p>
          <a:p>
            <a:pPr>
              <a:buNone/>
            </a:pPr>
            <a:r>
              <a:rPr lang="en-US" dirty="0"/>
              <a:t>	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doThis</a:t>
            </a:r>
            <a:r>
              <a:rPr lang="en-US" dirty="0"/>
              <a:t>(){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&lt;script&gt;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&lt;button onclick=“</a:t>
            </a:r>
            <a:r>
              <a:rPr lang="en-US" dirty="0" err="1"/>
              <a:t>doThis</a:t>
            </a:r>
            <a:r>
              <a:rPr lang="en-US" dirty="0"/>
              <a:t>()”&gt;Press Me&lt;/button&gt;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368099492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</TotalTime>
  <Words>257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Lecture 7</vt:lpstr>
      <vt:lpstr>Previous Lecture</vt:lpstr>
      <vt:lpstr>Previous Lecture</vt:lpstr>
      <vt:lpstr>Today’s Lecture</vt:lpstr>
      <vt:lpstr>So, What are Events?</vt:lpstr>
      <vt:lpstr>So, What are Events?</vt:lpstr>
      <vt:lpstr>How to define them?</vt:lpstr>
      <vt:lpstr>How to define Events?</vt:lpstr>
      <vt:lpstr>Events directly on HTML Elements</vt:lpstr>
      <vt:lpstr>Apple Events through JavaScript</vt:lpstr>
      <vt:lpstr>Apple Events through JavaScript</vt:lpstr>
      <vt:lpstr>Type of Events</vt:lpstr>
      <vt:lpstr>Type of Events</vt:lpstr>
      <vt:lpstr>Today’s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</dc:title>
  <dc:creator>teacher</dc:creator>
  <cp:lastModifiedBy>teacher</cp:lastModifiedBy>
  <cp:revision>2</cp:revision>
  <dcterms:created xsi:type="dcterms:W3CDTF">2018-06-02T04:50:59Z</dcterms:created>
  <dcterms:modified xsi:type="dcterms:W3CDTF">2018-06-02T04:54:45Z</dcterms:modified>
</cp:coreProperties>
</file>