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71" r:id="rId6"/>
    <p:sldId id="270" r:id="rId7"/>
    <p:sldId id="26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A8D8B-0C7B-4FAE-95A6-DD2086923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Prophet (Allah bless him and give him peace) said, </a:t>
            </a:r>
            <a:r>
              <a:rPr lang="en-US" b="1" dirty="0"/>
              <a:t>“Honesty certainly leads to goodness, and goodness leads to paradise. Truly, a man keeps speaking the truth until he is inscribed as being true through and through. And lying leads to going wrong, and going wrong leads to hell. Truly, a man lies and lies until he is inscribed as being a liar through and through”</a:t>
            </a:r>
            <a:r>
              <a:rPr lang="en-US" dirty="0"/>
              <a:t> (Muslim, 4.2012–13: 2607. 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71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D309-ECC0-4FF7-9D35-8C18D1F8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AB2F8-6371-4998-BE58-2B00F927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Module is a self-contained piece of code which can be easily attached and detached from a software.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06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C535-8065-4C38-AE2C-99F523FB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Object Oriented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3BA1E-B3CF-4F9D-882A-B6E69F650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dirty="0">
                <a:solidFill>
                  <a:srgbClr val="00B0F0"/>
                </a:solidFill>
              </a:rPr>
              <a:t>function</a:t>
            </a:r>
            <a:r>
              <a:rPr lang="en-GB" dirty="0"/>
              <a:t> Car(){</a:t>
            </a:r>
          </a:p>
          <a:p>
            <a:pPr>
              <a:buNone/>
            </a:pPr>
            <a:r>
              <a:rPr lang="en-GB" dirty="0"/>
              <a:t>    </a:t>
            </a:r>
          </a:p>
          <a:p>
            <a:pPr>
              <a:buNone/>
            </a:pPr>
            <a:r>
              <a:rPr lang="en-GB" dirty="0"/>
              <a:t>   </a:t>
            </a:r>
            <a:r>
              <a:rPr lang="en-GB" dirty="0" err="1"/>
              <a:t>this.model</a:t>
            </a:r>
            <a:r>
              <a:rPr lang="en-GB" dirty="0"/>
              <a:t>  = ‘2011’;</a:t>
            </a:r>
          </a:p>
          <a:p>
            <a:pPr>
              <a:buNone/>
            </a:pPr>
            <a:r>
              <a:rPr lang="en-GB" dirty="0"/>
              <a:t>   </a:t>
            </a:r>
            <a:r>
              <a:rPr lang="en-GB" dirty="0" err="1"/>
              <a:t>this.wheels</a:t>
            </a:r>
            <a:r>
              <a:rPr lang="en-GB" dirty="0"/>
              <a:t> = ‘4’;</a:t>
            </a:r>
          </a:p>
          <a:p>
            <a:pPr>
              <a:buNone/>
            </a:pPr>
            <a:r>
              <a:rPr lang="en-GB" dirty="0"/>
              <a:t>   this.cc = 1000;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   </a:t>
            </a:r>
            <a:r>
              <a:rPr lang="en-GB" dirty="0" err="1"/>
              <a:t>this.run</a:t>
            </a:r>
            <a:r>
              <a:rPr lang="en-GB" dirty="0"/>
              <a:t> = </a:t>
            </a:r>
            <a:r>
              <a:rPr lang="en-GB" dirty="0">
                <a:solidFill>
                  <a:srgbClr val="00B0F0"/>
                </a:solidFill>
              </a:rPr>
              <a:t>function</a:t>
            </a:r>
            <a:r>
              <a:rPr lang="en-GB" dirty="0"/>
              <a:t>(){</a:t>
            </a:r>
            <a:br>
              <a:rPr lang="en-GB" dirty="0"/>
            </a:br>
            <a:br>
              <a:rPr lang="en-GB" dirty="0"/>
            </a:br>
            <a:r>
              <a:rPr lang="en-GB" dirty="0"/>
              <a:t>}	</a:t>
            </a:r>
          </a:p>
          <a:p>
            <a:pPr>
              <a:buNone/>
            </a:pPr>
            <a:r>
              <a:rPr lang="en-GB" dirty="0"/>
              <a:t>}</a:t>
            </a:r>
          </a:p>
          <a:p>
            <a:pPr>
              <a:buNone/>
            </a:pPr>
            <a:r>
              <a:rPr lang="en-GB" dirty="0"/>
              <a:t>var car1 = </a:t>
            </a:r>
            <a:r>
              <a:rPr lang="en-GB" dirty="0">
                <a:solidFill>
                  <a:srgbClr val="7030A0"/>
                </a:solidFill>
              </a:rPr>
              <a:t>new</a:t>
            </a:r>
            <a:r>
              <a:rPr lang="en-GB" dirty="0"/>
              <a:t> Car();</a:t>
            </a:r>
          </a:p>
          <a:p>
            <a:pPr>
              <a:buNone/>
            </a:pPr>
            <a:r>
              <a:rPr lang="en-GB" dirty="0"/>
              <a:t>car1.model</a:t>
            </a:r>
            <a:br>
              <a:rPr lang="en-GB" dirty="0"/>
            </a:br>
            <a:r>
              <a:rPr lang="en-GB" dirty="0"/>
              <a:t>//2011	</a:t>
            </a:r>
          </a:p>
          <a:p>
            <a:pPr>
              <a:buNone/>
            </a:pPr>
            <a:r>
              <a:rPr lang="en-GB" dirty="0"/>
              <a:t>var car2 = </a:t>
            </a:r>
            <a:r>
              <a:rPr lang="en-GB" dirty="0">
                <a:solidFill>
                  <a:srgbClr val="7030A0"/>
                </a:solidFill>
              </a:rPr>
              <a:t>new</a:t>
            </a:r>
            <a:r>
              <a:rPr lang="en-GB" dirty="0"/>
              <a:t> Car();</a:t>
            </a:r>
          </a:p>
          <a:p>
            <a:pPr>
              <a:buNone/>
            </a:pPr>
            <a:r>
              <a:rPr lang="en-GB" dirty="0"/>
              <a:t>car2.model = ‘2012’;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152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DBF3-C730-451F-83D3-7E9BD0E4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0D6E7-3D6A-41D2-86E8-A87D2CD53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Inheritance is how one class or template accesses the data of other class or template.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131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CB1A-4652-473A-904A-930A2891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4DB35-4F5D-4244-82E9-EE97C2B42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Prototype is a shared object which all instances of the class can use.</a:t>
            </a:r>
          </a:p>
          <a:p>
            <a:endParaRPr lang="en-GB" dirty="0"/>
          </a:p>
          <a:p>
            <a:pPr>
              <a:buNone/>
            </a:pPr>
            <a:r>
              <a:rPr lang="en-GB" b="1" dirty="0"/>
              <a:t>Example&gt;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>
                <a:solidFill>
                  <a:srgbClr val="00B0F0"/>
                </a:solidFill>
              </a:rPr>
              <a:t>function</a:t>
            </a:r>
            <a:r>
              <a:rPr lang="en-GB" dirty="0"/>
              <a:t> Car(){</a:t>
            </a:r>
          </a:p>
          <a:p>
            <a:pPr>
              <a:buNone/>
            </a:pPr>
            <a:r>
              <a:rPr lang="en-GB" dirty="0"/>
              <a:t>		</a:t>
            </a:r>
            <a:r>
              <a:rPr lang="en-GB" dirty="0" err="1"/>
              <a:t>this.model</a:t>
            </a:r>
            <a:r>
              <a:rPr lang="en-GB" dirty="0"/>
              <a:t> = ‘2011’;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	//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this.run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= function(){</a:t>
            </a:r>
            <a:br>
              <a:rPr lang="en-GB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		//Run code goes here</a:t>
            </a:r>
            <a:br>
              <a:rPr lang="en-GB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	//}</a:t>
            </a:r>
            <a:br>
              <a:rPr lang="en-GB" dirty="0"/>
            </a:br>
            <a:r>
              <a:rPr lang="en-GB" dirty="0"/>
              <a:t>}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 err="1"/>
              <a:t>Car.prototype.run</a:t>
            </a:r>
            <a:r>
              <a:rPr lang="en-GB" dirty="0"/>
              <a:t> = function(){</a:t>
            </a:r>
            <a:br>
              <a:rPr lang="en-GB" dirty="0"/>
            </a:b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Run code goes here </a:t>
            </a:r>
            <a:br>
              <a:rPr lang="en-GB" dirty="0"/>
            </a:br>
            <a:r>
              <a:rPr lang="en-GB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28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1AE20-7162-45D9-9284-423F5585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instances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4C6AA-6B60-43BC-918D-617B790AA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dirty="0">
                <a:solidFill>
                  <a:srgbClr val="00B0F0"/>
                </a:solidFill>
              </a:rPr>
              <a:t>function</a:t>
            </a:r>
            <a:r>
              <a:rPr lang="en-GB" dirty="0"/>
              <a:t> Car(){</a:t>
            </a:r>
          </a:p>
          <a:p>
            <a:pPr>
              <a:buNone/>
            </a:pPr>
            <a:r>
              <a:rPr lang="en-GB" dirty="0"/>
              <a:t>		</a:t>
            </a:r>
            <a:r>
              <a:rPr lang="en-GB" dirty="0" err="1"/>
              <a:t>this.model</a:t>
            </a:r>
            <a:r>
              <a:rPr lang="en-GB" dirty="0"/>
              <a:t> = ‘2011’;</a:t>
            </a:r>
            <a:br>
              <a:rPr lang="en-GB" dirty="0"/>
            </a:br>
            <a:r>
              <a:rPr lang="en-GB" dirty="0"/>
              <a:t>}</a:t>
            </a:r>
          </a:p>
          <a:p>
            <a:pPr>
              <a:buNone/>
            </a:pPr>
            <a:endParaRPr lang="en-GB" dirty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GB" dirty="0">
                <a:solidFill>
                  <a:srgbClr val="00B0F0"/>
                </a:solidFill>
              </a:rPr>
              <a:t>function</a:t>
            </a:r>
            <a:r>
              <a:rPr lang="en-GB" dirty="0"/>
              <a:t> Fan(){</a:t>
            </a:r>
          </a:p>
          <a:p>
            <a:pPr>
              <a:buNone/>
            </a:pPr>
            <a:r>
              <a:rPr lang="en-GB" dirty="0"/>
              <a:t>		</a:t>
            </a:r>
            <a:r>
              <a:rPr lang="en-GB" dirty="0" err="1"/>
              <a:t>this.wings</a:t>
            </a:r>
            <a:r>
              <a:rPr lang="en-GB" dirty="0"/>
              <a:t> =  ‘3’;</a:t>
            </a:r>
            <a:br>
              <a:rPr lang="en-GB" dirty="0"/>
            </a:br>
            <a:r>
              <a:rPr lang="en-GB" dirty="0"/>
              <a:t>}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var c1 = </a:t>
            </a:r>
            <a:r>
              <a:rPr lang="en-GB" dirty="0">
                <a:solidFill>
                  <a:srgbClr val="7030A0"/>
                </a:solidFill>
              </a:rPr>
              <a:t>new</a:t>
            </a:r>
            <a:r>
              <a:rPr lang="en-GB" dirty="0"/>
              <a:t> Car();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c1 </a:t>
            </a:r>
            <a:r>
              <a:rPr lang="en-GB" dirty="0" err="1">
                <a:solidFill>
                  <a:srgbClr val="00B050"/>
                </a:solidFill>
              </a:rPr>
              <a:t>instanceof</a:t>
            </a:r>
            <a:r>
              <a:rPr lang="en-GB" dirty="0"/>
              <a:t> Fan</a:t>
            </a:r>
          </a:p>
          <a:p>
            <a:pPr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alse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GB" dirty="0"/>
              <a:t>c1 </a:t>
            </a:r>
            <a:r>
              <a:rPr lang="en-GB" dirty="0" err="1">
                <a:solidFill>
                  <a:srgbClr val="00B050"/>
                </a:solidFill>
              </a:rPr>
              <a:t>instanceof</a:t>
            </a:r>
            <a:r>
              <a:rPr lang="en-GB" dirty="0"/>
              <a:t> Car</a:t>
            </a:r>
          </a:p>
          <a:p>
            <a:pPr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//True</a:t>
            </a:r>
          </a:p>
        </p:txBody>
      </p:sp>
    </p:spTree>
    <p:extLst>
      <p:ext uri="{BB962C8B-B14F-4D97-AF65-F5344CB8AC3E}">
        <p14:creationId xmlns:p14="http://schemas.microsoft.com/office/powerpoint/2010/main" val="2511936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EC28-D40C-4C84-B0C5-09C9BBA8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9D17-20AA-44F3-AF7E-16C6FFE9C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Constructors returns the class or which created the instance.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>
                <a:solidFill>
                  <a:srgbClr val="00B0F0"/>
                </a:solidFill>
              </a:rPr>
              <a:t>function</a:t>
            </a:r>
            <a:r>
              <a:rPr lang="en-GB" dirty="0"/>
              <a:t> Car(){</a:t>
            </a:r>
          </a:p>
          <a:p>
            <a:pPr>
              <a:buNone/>
            </a:pPr>
            <a:r>
              <a:rPr lang="en-GB" dirty="0"/>
              <a:t>		</a:t>
            </a:r>
            <a:r>
              <a:rPr lang="en-GB" dirty="0" err="1"/>
              <a:t>this.model</a:t>
            </a:r>
            <a:r>
              <a:rPr lang="en-GB" dirty="0"/>
              <a:t> = ‘2011’;</a:t>
            </a:r>
            <a:br>
              <a:rPr lang="en-GB" dirty="0"/>
            </a:br>
            <a:r>
              <a:rPr lang="en-GB" dirty="0"/>
              <a:t>}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var c1 = </a:t>
            </a:r>
            <a:r>
              <a:rPr lang="en-GB" dirty="0">
                <a:solidFill>
                  <a:srgbClr val="7030A0"/>
                </a:solidFill>
              </a:rPr>
              <a:t>new</a:t>
            </a:r>
            <a:r>
              <a:rPr lang="en-GB" dirty="0"/>
              <a:t> Car();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c1.constructor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49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1641-56F6-4D0A-A476-7A10E25F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EC4D8-A204-439D-960A-594EA1F0D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the previous assignment, Add two buttons ‘Add Student’ and ‘Add Teacher’.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b="1" dirty="0"/>
              <a:t>Note&gt;</a:t>
            </a:r>
          </a:p>
          <a:p>
            <a:r>
              <a:rPr lang="en-GB" dirty="0"/>
              <a:t>New objects should be create with Teacher and Student classes.</a:t>
            </a:r>
          </a:p>
          <a:p>
            <a:r>
              <a:rPr lang="en-GB" dirty="0"/>
              <a:t>Add a new select box filled with “Teacher” and “Student”. Show All should the items according to the select box.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5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23237-0042-46BC-87DE-6324FA754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5FAE9-6728-40D8-8463-3D6425B83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8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20D0-2983-4CC6-8C30-6CFD46AA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 Lecture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18D1E-278A-4CEB-80D2-446BA716C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Event Details</a:t>
            </a:r>
          </a:p>
          <a:p>
            <a:r>
              <a:rPr lang="en-GB" dirty="0"/>
              <a:t>Node Types</a:t>
            </a:r>
          </a:p>
          <a:p>
            <a:r>
              <a:rPr lang="en-GB" dirty="0"/>
              <a:t>Objects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8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0C00-BE3E-41C3-A69B-5A694096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Lecture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BC8EB-F3AF-4F90-8491-7BFC096A4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Objects</a:t>
            </a:r>
          </a:p>
          <a:p>
            <a:r>
              <a:rPr lang="en-GB" dirty="0"/>
              <a:t>Introduction to Object Oriented Programming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46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0C00-BE3E-41C3-A69B-5A694096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Lecture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0708E6-BFCD-408F-BACB-D4C2C93B3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79" y="1806766"/>
            <a:ext cx="10019041" cy="464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2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0C00-BE3E-41C3-A69B-5A694096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Lecture</a:t>
            </a:r>
            <a:endParaRPr lang="en-US" dirty="0"/>
          </a:p>
        </p:txBody>
      </p:sp>
      <p:pic>
        <p:nvPicPr>
          <p:cNvPr id="1028" name="Picture 4" descr="Ak procedural vs oop">
            <a:extLst>
              <a:ext uri="{FF2B5EF4-FFF2-40B4-BE49-F238E27FC236}">
                <a16:creationId xmlns:a16="http://schemas.microsoft.com/office/drawing/2014/main" id="{83918E27-E950-40F4-A976-14A68DF82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54" y="1951994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69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1525E-2E97-4232-86B7-859EF40F7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909" y="163726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en-GB" dirty="0"/>
              <a:t>Object Oriented Programming</a:t>
            </a:r>
            <a:br>
              <a:rPr lang="en-GB" dirty="0"/>
            </a:b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47D1FA-4C18-451A-B29F-B6212F94B1F1}"/>
              </a:ext>
            </a:extLst>
          </p:cNvPr>
          <p:cNvSpPr>
            <a:spLocks noGrp="1"/>
          </p:cNvSpPr>
          <p:nvPr/>
        </p:nvSpPr>
        <p:spPr>
          <a:xfrm>
            <a:off x="575631" y="1416937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GB" sz="2000" dirty="0"/>
              <a:t>	Maps with the real world scenarios. i.e. define a template and start getting products out of that template.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75B63-75AD-4B5D-998B-9683ECC84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797" y="2507733"/>
            <a:ext cx="6052418" cy="358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9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BA4B-082D-485E-8248-5BD6C2AC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1756E-0F7B-4D4D-AA39-FFB44D060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 is simply a bundle of properties and functions.</a:t>
            </a:r>
          </a:p>
          <a:p>
            <a:endParaRPr lang="en-GB" dirty="0"/>
          </a:p>
          <a:p>
            <a:pPr>
              <a:buNone/>
            </a:pPr>
            <a:r>
              <a:rPr lang="en-GB" b="1" dirty="0"/>
              <a:t>Example&gt;</a:t>
            </a:r>
            <a:br>
              <a:rPr lang="en-GB" b="1" dirty="0"/>
            </a:br>
            <a:br>
              <a:rPr lang="en-GB" b="1" dirty="0"/>
            </a:br>
            <a:r>
              <a:rPr lang="en-GB" dirty="0"/>
              <a:t>var myData = {</a:t>
            </a:r>
            <a:br>
              <a:rPr lang="en-GB" dirty="0"/>
            </a:b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	name</a:t>
            </a:r>
            <a:r>
              <a:rPr lang="en-GB" dirty="0"/>
              <a:t>:’Khurram’,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teach</a:t>
            </a:r>
            <a:r>
              <a:rPr lang="en-GB" dirty="0"/>
              <a:t>:</a:t>
            </a:r>
            <a:r>
              <a:rPr lang="en-GB" dirty="0">
                <a:solidFill>
                  <a:srgbClr val="00B0F0"/>
                </a:solidFill>
              </a:rPr>
              <a:t>function</a:t>
            </a:r>
            <a:r>
              <a:rPr lang="en-GB" dirty="0"/>
              <a:t>(){</a:t>
            </a:r>
            <a:br>
              <a:rPr lang="en-GB" dirty="0"/>
            </a:b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	  	</a:t>
            </a:r>
            <a:r>
              <a:rPr lang="en-GB" dirty="0"/>
              <a:t>//teaching code goes here</a:t>
            </a:r>
            <a:br>
              <a:rPr lang="en-GB" dirty="0"/>
            </a:br>
            <a:r>
              <a:rPr lang="en-GB" dirty="0"/>
              <a:t>	}</a:t>
            </a:r>
            <a:br>
              <a:rPr lang="en-GB" dirty="0"/>
            </a:br>
            <a:r>
              <a:rPr lang="en-GB" dirty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65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8D3D-5F9F-4AF5-8224-1FD47706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Introduction to Object Oriented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C86D9-F6A9-4762-9FFC-204173B38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Clear Module Structure</a:t>
            </a:r>
          </a:p>
          <a:p>
            <a:r>
              <a:rPr lang="en-US" dirty="0"/>
              <a:t>Suitable for solving real word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6060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129</TotalTime>
  <Words>508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Vapor Trail</vt:lpstr>
      <vt:lpstr>PowerPoint Presentation</vt:lpstr>
      <vt:lpstr>Lecture 11</vt:lpstr>
      <vt:lpstr>Previous Lecture</vt:lpstr>
      <vt:lpstr>Today’s Lecture</vt:lpstr>
      <vt:lpstr>Today’s Lecture</vt:lpstr>
      <vt:lpstr>Today’s Lecture</vt:lpstr>
      <vt:lpstr>Object Oriented Programming </vt:lpstr>
      <vt:lpstr>Objects</vt:lpstr>
      <vt:lpstr>Introduction to Object Oriented Programming </vt:lpstr>
      <vt:lpstr>Modules?</vt:lpstr>
      <vt:lpstr>Introduction to Object Oriented Programming</vt:lpstr>
      <vt:lpstr>Inheritance</vt:lpstr>
      <vt:lpstr>Prototypes</vt:lpstr>
      <vt:lpstr>Checking instances</vt:lpstr>
      <vt:lpstr>Constructors</vt:lpstr>
      <vt:lpstr>Today’s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Pc</cp:lastModifiedBy>
  <cp:revision>5</cp:revision>
  <dcterms:created xsi:type="dcterms:W3CDTF">2018-06-01T16:48:29Z</dcterms:created>
  <dcterms:modified xsi:type="dcterms:W3CDTF">2020-12-11T05:26:08Z</dcterms:modified>
</cp:coreProperties>
</file>