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545A-C1B7-427E-BA77-AE893F501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6A1DF-E728-4FA3-AEDC-2A7FE8253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2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9E47-C18D-4DDA-88C2-9D30A1E6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C2E03-6374-4F0F-8D09-832EA430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Number() </a:t>
            </a:r>
            <a:br>
              <a:rPr lang="en-GB" dirty="0"/>
            </a:br>
            <a:r>
              <a:rPr lang="en-GB" b="1" dirty="0"/>
              <a:t>Example&gt;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Number(“2.23”) &gt; 2.23, Number(“2.24A”) &gt; Na</a:t>
            </a:r>
          </a:p>
          <a:p>
            <a:pPr>
              <a:buNone/>
            </a:pPr>
            <a:r>
              <a:rPr lang="en-GB" dirty="0"/>
              <a:t>String()</a:t>
            </a:r>
          </a:p>
          <a:p>
            <a:pPr>
              <a:buNone/>
            </a:pPr>
            <a:r>
              <a:rPr lang="en-GB" b="1" dirty="0"/>
              <a:t>	Example&gt;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String(125) &gt; “125”</a:t>
            </a:r>
            <a:endParaRPr lang="en-GB" dirty="0"/>
          </a:p>
          <a:p>
            <a:pPr>
              <a:buNone/>
            </a:pPr>
            <a:r>
              <a:rPr lang="en-GB" dirty="0" err="1"/>
              <a:t>parseFloat</a:t>
            </a:r>
            <a:r>
              <a:rPr lang="en-GB" dirty="0"/>
              <a:t>()</a:t>
            </a:r>
          </a:p>
          <a:p>
            <a:pPr>
              <a:buNone/>
            </a:pPr>
            <a:r>
              <a:rPr lang="en-GB" b="1" dirty="0"/>
              <a:t>	Example&gt;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“2.25A2”) &gt; 2.25</a:t>
            </a:r>
            <a:endParaRPr lang="en-GB" dirty="0"/>
          </a:p>
          <a:p>
            <a:pPr>
              <a:buNone/>
            </a:pPr>
            <a:r>
              <a:rPr lang="en-GB" dirty="0" err="1"/>
              <a:t>parseInt</a:t>
            </a:r>
            <a:r>
              <a:rPr lang="en-GB" dirty="0"/>
              <a:t>()</a:t>
            </a:r>
          </a:p>
          <a:p>
            <a:pPr>
              <a:buNone/>
            </a:pPr>
            <a:r>
              <a:rPr lang="en-GB" b="1" dirty="0"/>
              <a:t>	Example&gt;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1.50”) &gt; 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6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D42B-E609-4743-A170-9B086F39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Controlling length of decimals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5F6B-B68A-497B-ABDD-2C298EA1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toPrecision</a:t>
            </a:r>
            <a:r>
              <a:rPr lang="en-GB" dirty="0"/>
              <a:t>(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en-GB" dirty="0"/>
              <a:t>) to control the total number of digits.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 err="1"/>
              <a:t>toFixed</a:t>
            </a:r>
            <a:r>
              <a:rPr lang="en-GB" dirty="0"/>
              <a:t>(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en-GB" dirty="0"/>
              <a:t>) to control the number of decimals.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7C04-A825-43B6-B204-700DD80B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and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8E6E-9012-4B9C-83EE-86B2F618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comes with an API for processing Date and Time through </a:t>
            </a:r>
            <a:r>
              <a:rPr lang="en-GB" dirty="0">
                <a:solidFill>
                  <a:srgbClr val="0070C0"/>
                </a:solidFill>
              </a:rPr>
              <a:t>Date</a:t>
            </a:r>
            <a:r>
              <a:rPr lang="en-GB" dirty="0"/>
              <a:t> class.</a:t>
            </a:r>
          </a:p>
          <a:p>
            <a:endParaRPr lang="en-GB" dirty="0"/>
          </a:p>
          <a:p>
            <a:pPr>
              <a:buNone/>
            </a:pPr>
            <a:r>
              <a:rPr lang="en-GB" dirty="0"/>
              <a:t>var </a:t>
            </a:r>
            <a:r>
              <a:rPr lang="en-GB" dirty="0" err="1"/>
              <a:t>dateTime</a:t>
            </a:r>
            <a:r>
              <a:rPr lang="en-GB" dirty="0"/>
              <a:t> = new Date(optional);</a:t>
            </a:r>
          </a:p>
          <a:p>
            <a:pPr>
              <a:buNone/>
            </a:pPr>
            <a:r>
              <a:rPr lang="en-GB" dirty="0" err="1"/>
              <a:t>dateTime.</a:t>
            </a:r>
            <a:r>
              <a:rPr lang="en-GB" dirty="0" err="1">
                <a:solidFill>
                  <a:srgbClr val="0070C0"/>
                </a:solidFill>
              </a:rPr>
              <a:t>getDate</a:t>
            </a:r>
            <a:r>
              <a:rPr lang="en-GB" dirty="0"/>
              <a:t>();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  <a:p>
            <a:pPr>
              <a:buNone/>
            </a:pPr>
            <a:r>
              <a:rPr lang="en-GB" dirty="0" err="1"/>
              <a:t>dateTime.</a:t>
            </a:r>
            <a:r>
              <a:rPr lang="en-GB" dirty="0" err="1">
                <a:solidFill>
                  <a:srgbClr val="0070C0"/>
                </a:solidFill>
              </a:rPr>
              <a:t>getMonth</a:t>
            </a:r>
            <a:r>
              <a:rPr lang="en-GB" dirty="0"/>
              <a:t>();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  <a:p>
            <a:pPr>
              <a:buNone/>
            </a:pPr>
            <a:r>
              <a:rPr lang="en-GB" dirty="0" err="1"/>
              <a:t>dateTime.</a:t>
            </a:r>
            <a:r>
              <a:rPr lang="en-GB" dirty="0" err="1">
                <a:solidFill>
                  <a:srgbClr val="0070C0"/>
                </a:solidFill>
              </a:rPr>
              <a:t>getFullYear</a:t>
            </a:r>
            <a:r>
              <a:rPr lang="en-GB" dirty="0"/>
              <a:t>();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/>
              <a:t>dateTime</a:t>
            </a:r>
            <a:r>
              <a:rPr lang="en-US" dirty="0"/>
              <a:t>.</a:t>
            </a:r>
            <a:r>
              <a:rPr lang="en-US" dirty="0" err="1"/>
              <a:t>toDateString</a:t>
            </a:r>
            <a:r>
              <a:rPr lang="en-US" dirty="0"/>
              <a:t>();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“Sat Oct 14 2017"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9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2D1-F6EF-449B-A4E2-68A3FD0C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and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4538-9F7C-4214-9BB6-8BED0A9A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/>
              <a:t>dateTime</a:t>
            </a:r>
            <a:r>
              <a:rPr lang="en-US" dirty="0"/>
              <a:t>.</a:t>
            </a:r>
            <a:r>
              <a:rPr lang="en-US" dirty="0" err="1">
                <a:solidFill>
                  <a:srgbClr val="0070C0"/>
                </a:solidFill>
              </a:rPr>
              <a:t>getHours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GB" dirty="0" err="1"/>
              <a:t>dateTime</a:t>
            </a:r>
            <a:r>
              <a:rPr lang="en-US" dirty="0"/>
              <a:t>.</a:t>
            </a:r>
            <a:r>
              <a:rPr lang="en-US" dirty="0" err="1">
                <a:solidFill>
                  <a:srgbClr val="0070C0"/>
                </a:solidFill>
              </a:rPr>
              <a:t>getMinutes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GB" dirty="0" err="1"/>
              <a:t>dateTime</a:t>
            </a:r>
            <a:r>
              <a:rPr lang="en-US" dirty="0"/>
              <a:t>.</a:t>
            </a:r>
            <a:r>
              <a:rPr lang="en-US" dirty="0" err="1">
                <a:solidFill>
                  <a:srgbClr val="0070C0"/>
                </a:solidFill>
              </a:rPr>
              <a:t>getSeconds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5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F1CC-B201-476F-8279-FC7025D4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D771-75B5-4619-B81A-4F508D03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Handling errors with try/catch structure</a:t>
            </a:r>
          </a:p>
          <a:p>
            <a:r>
              <a:rPr lang="en-GB" dirty="0"/>
              <a:t>Define object properties with </a:t>
            </a:r>
            <a:r>
              <a:rPr lang="en-GB" dirty="0" err="1"/>
              <a:t>Object.defineProperty</a:t>
            </a:r>
            <a:r>
              <a:rPr lang="en-GB" dirty="0"/>
              <a:t>()</a:t>
            </a:r>
          </a:p>
          <a:p>
            <a:r>
              <a:rPr lang="en-GB" dirty="0"/>
              <a:t>Use Switches instead of multiple if else if conditions.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2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8FA3-2EDD-42EC-9468-D2422F5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A8D5-8728-4B51-9594-5858767C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Popup blockers</a:t>
            </a:r>
          </a:p>
          <a:p>
            <a:r>
              <a:rPr lang="en-GB" dirty="0"/>
              <a:t>Math API</a:t>
            </a:r>
          </a:p>
          <a:p>
            <a:r>
              <a:rPr lang="en-GB" dirty="0"/>
              <a:t>Conversions (Number to String and vice versa)</a:t>
            </a:r>
          </a:p>
          <a:p>
            <a:r>
              <a:rPr lang="en-GB" dirty="0"/>
              <a:t>Date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3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2A2F-6E12-44E2-8C07-10E7B295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Popup blockers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D8C9-1CCD-4F72-87F6-7819CAB2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 var </a:t>
            </a:r>
            <a:r>
              <a:rPr lang="en-US" sz="2400" dirty="0" err="1">
                <a:solidFill>
                  <a:srgbClr val="00B0F0"/>
                </a:solidFill>
              </a:rPr>
              <a:t>testPop</a:t>
            </a:r>
            <a:r>
              <a:rPr lang="en-US" sz="2400" dirty="0"/>
              <a:t> = </a:t>
            </a:r>
            <a:r>
              <a:rPr lang="en-US" sz="2400" dirty="0" err="1"/>
              <a:t>window.open</a:t>
            </a:r>
            <a:r>
              <a:rPr lang="en-US" sz="2400" dirty="0"/>
              <a:t>("", "","width=100,height=100");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To check if popup blocker is activated or not, check the value in the </a:t>
            </a:r>
            <a:r>
              <a:rPr lang="en-GB" sz="2400" dirty="0" err="1">
                <a:solidFill>
                  <a:srgbClr val="00B0F0"/>
                </a:solidFill>
              </a:rPr>
              <a:t>testPop</a:t>
            </a:r>
            <a:r>
              <a:rPr lang="en-GB" sz="2400" dirty="0"/>
              <a:t> variable.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 err="1">
                <a:solidFill>
                  <a:srgbClr val="00B0F0"/>
                </a:solidFill>
              </a:rPr>
              <a:t>testPop</a:t>
            </a:r>
            <a:r>
              <a:rPr lang="en-GB" sz="2400" dirty="0"/>
              <a:t> will have null in case of popup blocker activated.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8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9-8031-4AA4-AA26-969E86AE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4A61-4896-47A0-9076-AED0A825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comes with a handy Math API for very useful functions.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Example&gt;</a:t>
            </a:r>
          </a:p>
          <a:p>
            <a:pPr>
              <a:buNone/>
            </a:pPr>
            <a:r>
              <a:rPr lang="en-GB" dirty="0" err="1"/>
              <a:t>Math.ceil</a:t>
            </a:r>
            <a:r>
              <a:rPr lang="en-GB" dirty="0"/>
              <a:t>()</a:t>
            </a:r>
          </a:p>
          <a:p>
            <a:pPr>
              <a:buNone/>
            </a:pPr>
            <a:r>
              <a:rPr lang="en-GB" dirty="0" err="1"/>
              <a:t>Math.floor</a:t>
            </a:r>
            <a:r>
              <a:rPr lang="en-GB" dirty="0"/>
              <a:t>()</a:t>
            </a:r>
          </a:p>
          <a:p>
            <a:pPr>
              <a:buNone/>
            </a:pPr>
            <a:r>
              <a:rPr lang="en-GB" dirty="0" err="1"/>
              <a:t>Math.round</a:t>
            </a:r>
            <a:r>
              <a:rPr lang="en-GB" dirty="0"/>
              <a:t>()</a:t>
            </a:r>
          </a:p>
          <a:p>
            <a:pPr>
              <a:buNone/>
            </a:pPr>
            <a:r>
              <a:rPr lang="en-GB" dirty="0" err="1"/>
              <a:t>Math.random</a:t>
            </a:r>
            <a:r>
              <a:rPr lang="en-GB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F7A7-74C1-44F7-8981-BA705B37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B7A0-0001-4F44-9B5D-2DF7AACE8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>
                <a:solidFill>
                  <a:srgbClr val="0070C0"/>
                </a:solidFill>
              </a:rPr>
              <a:t>Math.ceil</a:t>
            </a:r>
            <a:r>
              <a:rPr lang="en-GB" dirty="0">
                <a:solidFill>
                  <a:srgbClr val="0070C0"/>
                </a:solidFill>
              </a:rPr>
              <a:t>() </a:t>
            </a:r>
            <a:r>
              <a:rPr lang="en-GB" dirty="0"/>
              <a:t>will remove the decimals and make the value to the higher place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Example&gt;</a:t>
            </a:r>
          </a:p>
          <a:p>
            <a:pPr>
              <a:buNone/>
            </a:pPr>
            <a:r>
              <a:rPr lang="en-GB" dirty="0" err="1"/>
              <a:t>Math.ceil</a:t>
            </a:r>
            <a:r>
              <a:rPr lang="en-GB" dirty="0"/>
              <a:t>(3.3)</a:t>
            </a:r>
          </a:p>
          <a:p>
            <a:pPr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1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6558-B41E-4912-9374-23F6A024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CA3E-0997-4162-A854-56C5B10D4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>
                <a:solidFill>
                  <a:srgbClr val="0070C0"/>
                </a:solidFill>
              </a:rPr>
              <a:t>Math.floor</a:t>
            </a:r>
            <a:r>
              <a:rPr lang="en-GB" dirty="0">
                <a:solidFill>
                  <a:srgbClr val="0070C0"/>
                </a:solidFill>
              </a:rPr>
              <a:t>() </a:t>
            </a:r>
            <a:r>
              <a:rPr lang="en-GB" dirty="0"/>
              <a:t>will remove the decimals and make the value to the lower place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Example&gt;</a:t>
            </a:r>
          </a:p>
          <a:p>
            <a:pPr>
              <a:buNone/>
            </a:pPr>
            <a:r>
              <a:rPr lang="en-GB" dirty="0" err="1"/>
              <a:t>Math.floor</a:t>
            </a:r>
            <a:r>
              <a:rPr lang="en-GB" dirty="0"/>
              <a:t>(3.3)</a:t>
            </a:r>
          </a:p>
          <a:p>
            <a:pPr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0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53E-F811-47A8-AD5A-570E3EF3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7B04-E06C-4EE6-81FA-F8152596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>
                <a:solidFill>
                  <a:srgbClr val="0070C0"/>
                </a:solidFill>
              </a:rPr>
              <a:t>Math.round</a:t>
            </a:r>
            <a:r>
              <a:rPr lang="en-GB" dirty="0">
                <a:solidFill>
                  <a:srgbClr val="0070C0"/>
                </a:solidFill>
              </a:rPr>
              <a:t>() </a:t>
            </a:r>
            <a:r>
              <a:rPr lang="en-GB" dirty="0"/>
              <a:t>will remove the decimals and make the value to the lower or higher place according to the value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Example&gt;</a:t>
            </a:r>
          </a:p>
          <a:p>
            <a:pPr>
              <a:buNone/>
            </a:pPr>
            <a:r>
              <a:rPr lang="en-GB" dirty="0" err="1"/>
              <a:t>Math.round</a:t>
            </a:r>
            <a:r>
              <a:rPr lang="en-GB" dirty="0"/>
              <a:t>(3.3)</a:t>
            </a:r>
          </a:p>
          <a:p>
            <a:pPr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pPr>
              <a:buNone/>
            </a:pPr>
            <a:r>
              <a:rPr lang="en-GB" dirty="0" err="1"/>
              <a:t>Math.round</a:t>
            </a:r>
            <a:r>
              <a:rPr lang="en-GB" dirty="0"/>
              <a:t>(3.7)</a:t>
            </a:r>
          </a:p>
          <a:p>
            <a:pPr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//4</a:t>
            </a:r>
          </a:p>
          <a:p>
            <a:pPr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4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EB6C-FA89-416D-BD62-C8097E8A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3189-A0D2-47D2-92B7-0B30C982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>
                <a:solidFill>
                  <a:srgbClr val="0070C0"/>
                </a:solidFill>
              </a:rPr>
              <a:t>Math.random</a:t>
            </a:r>
            <a:r>
              <a:rPr lang="en-GB" dirty="0">
                <a:solidFill>
                  <a:srgbClr val="0070C0"/>
                </a:solidFill>
              </a:rPr>
              <a:t>() </a:t>
            </a:r>
            <a:r>
              <a:rPr lang="en-GB" dirty="0"/>
              <a:t>will generate a random number between 0 and 1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Example&gt;</a:t>
            </a:r>
          </a:p>
          <a:p>
            <a:pPr>
              <a:buNone/>
            </a:pPr>
            <a:r>
              <a:rPr lang="en-GB" dirty="0" err="1"/>
              <a:t>Math.random</a:t>
            </a:r>
            <a:r>
              <a:rPr lang="en-GB" dirty="0"/>
              <a:t>()</a:t>
            </a:r>
          </a:p>
          <a:p>
            <a:pPr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 0.0996227</a:t>
            </a:r>
          </a:p>
          <a:p>
            <a:pPr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GB" dirty="0"/>
              <a:t>Mostly used in generating unique numbers like IDs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332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</TotalTime>
  <Words>353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Lecture 14</vt:lpstr>
      <vt:lpstr>Previous Lecture</vt:lpstr>
      <vt:lpstr>Today’s Lecture</vt:lpstr>
      <vt:lpstr>Popup blockers</vt:lpstr>
      <vt:lpstr>Math API</vt:lpstr>
      <vt:lpstr>Math API</vt:lpstr>
      <vt:lpstr>Math API</vt:lpstr>
      <vt:lpstr>Math API</vt:lpstr>
      <vt:lpstr>Math API</vt:lpstr>
      <vt:lpstr>Conversions</vt:lpstr>
      <vt:lpstr>Controlling length of decimals</vt:lpstr>
      <vt:lpstr>Date and Time</vt:lpstr>
      <vt:lpstr>Date and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creator>teacher</dc:creator>
  <cp:lastModifiedBy>teacher</cp:lastModifiedBy>
  <cp:revision>1</cp:revision>
  <dcterms:created xsi:type="dcterms:W3CDTF">2018-06-02T05:03:53Z</dcterms:created>
  <dcterms:modified xsi:type="dcterms:W3CDTF">2018-06-02T05:07:40Z</dcterms:modified>
</cp:coreProperties>
</file>