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BEC4-C17F-4921-AB33-1DCD86608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48BCB-821A-4207-AACC-D9735F4B6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B2EA-536A-4A94-9051-A0CAF3C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A4C0-2614-49E5-A9FB-6E9BF29C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Recursion occurs when a function calls itself a certain number of types.</a:t>
            </a:r>
          </a:p>
          <a:p>
            <a:r>
              <a:rPr lang="en-GB" dirty="0"/>
              <a:t>In most of the cases, we have to apply a valid condition on finishing the recursion or it can hang the application.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sumNumber</a:t>
            </a:r>
            <a:r>
              <a:rPr lang="en-GB" dirty="0"/>
              <a:t>(</a:t>
            </a:r>
            <a:r>
              <a:rPr lang="en-GB" dirty="0" err="1"/>
              <a:t>num</a:t>
            </a:r>
            <a:r>
              <a:rPr lang="en-GB" dirty="0"/>
              <a:t>){</a:t>
            </a:r>
            <a:br>
              <a:rPr lang="en-GB" dirty="0"/>
            </a:br>
            <a:r>
              <a:rPr lang="en-GB" dirty="0"/>
              <a:t>return </a:t>
            </a:r>
            <a:r>
              <a:rPr lang="en-GB" dirty="0" err="1"/>
              <a:t>sumNumber</a:t>
            </a:r>
            <a:r>
              <a:rPr lang="en-GB" dirty="0"/>
              <a:t>(</a:t>
            </a:r>
            <a:r>
              <a:rPr lang="en-GB" dirty="0" err="1"/>
              <a:t>num</a:t>
            </a:r>
            <a:r>
              <a:rPr lang="en-GB" dirty="0"/>
              <a:t> - 1);</a:t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8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2201-EB26-42FA-B8D8-68A4F55F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19E3-0A63-4D94-A648-0A2C7EB6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Closure helps us in making our functions remember a specified data state.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squareNum</a:t>
            </a:r>
            <a:r>
              <a:rPr lang="en-GB" dirty="0"/>
              <a:t>(</a:t>
            </a:r>
            <a:r>
              <a:rPr lang="en-GB" dirty="0" err="1"/>
              <a:t>num</a:t>
            </a:r>
            <a:r>
              <a:rPr lang="en-GB" dirty="0"/>
              <a:t>){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function</a:t>
            </a:r>
            <a:r>
              <a:rPr lang="en-GB" dirty="0"/>
              <a:t>(power){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00B050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Math.pow</a:t>
            </a:r>
            <a:r>
              <a:rPr lang="en-GB" dirty="0"/>
              <a:t>(</a:t>
            </a:r>
            <a:r>
              <a:rPr lang="en-GB" dirty="0" err="1"/>
              <a:t>num</a:t>
            </a:r>
            <a:r>
              <a:rPr lang="en-GB" dirty="0"/>
              <a:t>, power);</a:t>
            </a:r>
            <a:br>
              <a:rPr lang="en-GB" dirty="0"/>
            </a:br>
            <a:r>
              <a:rPr lang="en-GB" dirty="0"/>
              <a:t> }</a:t>
            </a:r>
          </a:p>
          <a:p>
            <a:pPr>
              <a:buNone/>
            </a:pPr>
            <a:r>
              <a:rPr lang="en-GB" dirty="0"/>
              <a:t>}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var </a:t>
            </a:r>
            <a:r>
              <a:rPr lang="en-GB" dirty="0" err="1"/>
              <a:t>sqrFn</a:t>
            </a:r>
            <a:r>
              <a:rPr lang="en-GB" dirty="0"/>
              <a:t> = </a:t>
            </a:r>
            <a:r>
              <a:rPr lang="en-GB" dirty="0" err="1"/>
              <a:t>squareNum</a:t>
            </a:r>
            <a:r>
              <a:rPr lang="en-GB" dirty="0"/>
              <a:t>(2);</a:t>
            </a:r>
          </a:p>
          <a:p>
            <a:pPr>
              <a:buNone/>
            </a:pPr>
            <a:r>
              <a:rPr lang="en-GB" dirty="0" err="1"/>
              <a:t>sqrFn</a:t>
            </a:r>
            <a:r>
              <a:rPr lang="en-GB" dirty="0"/>
              <a:t>(3);</a:t>
            </a:r>
          </a:p>
          <a:p>
            <a:pPr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//8</a:t>
            </a:r>
          </a:p>
          <a:p>
            <a:pPr>
              <a:buNone/>
            </a:pPr>
            <a:r>
              <a:rPr lang="en-GB" dirty="0" err="1"/>
              <a:t>sqrFn</a:t>
            </a:r>
            <a:r>
              <a:rPr lang="en-GB" dirty="0"/>
              <a:t>(4)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62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5A4F-0CB0-452D-92C5-3323CCD5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A268-024F-411D-9DD3-328CD565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 a factorial of a number using recursion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FDC-C81D-4409-BA82-FB785394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2AC4-44AC-4B49-B561-FACE2C3D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Conversions (String to Number and vice versa)</a:t>
            </a:r>
          </a:p>
          <a:p>
            <a:r>
              <a:rPr lang="en-GB" dirty="0"/>
              <a:t>Handling browser’s popup blocker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0413-D231-4B67-A12D-5D289C63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1E8E-346A-4BC7-BB74-CDD5C7EF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2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A9DC-82EC-4D33-BED1-7F08464F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18CB-3013-49C8-AD37-711177FD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 is a tool for helping developers so that they can observe the data state at any execution state.</a:t>
            </a:r>
          </a:p>
          <a:p>
            <a:endParaRPr lang="en-GB" dirty="0"/>
          </a:p>
          <a:p>
            <a:r>
              <a:rPr lang="en-GB" dirty="0"/>
              <a:t>Debuggers come by default in almost browsers and IDEs.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2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4798-93A9-4C79-BDC5-B82AB604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AC66-735B-471E-A7F0-FF955B17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debugger we can execute each line by ourselves. </a:t>
            </a:r>
          </a:p>
          <a:p>
            <a:endParaRPr lang="en-GB" dirty="0"/>
          </a:p>
          <a:p>
            <a:r>
              <a:rPr lang="en-GB" b="1" dirty="0"/>
              <a:t>Breakpoints&gt;</a:t>
            </a:r>
          </a:p>
          <a:p>
            <a:pPr>
              <a:buNone/>
            </a:pPr>
            <a:r>
              <a:rPr lang="en-GB" dirty="0"/>
              <a:t>We can mark a line number in the debugger and</a:t>
            </a:r>
          </a:p>
          <a:p>
            <a:pPr>
              <a:buNone/>
            </a:pPr>
            <a:r>
              <a:rPr lang="en-GB" dirty="0"/>
              <a:t>while debugging, the executing will get paused</a:t>
            </a:r>
          </a:p>
          <a:p>
            <a:pPr>
              <a:buNone/>
            </a:pPr>
            <a:r>
              <a:rPr lang="en-GB" dirty="0"/>
              <a:t>at that point.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0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A2F5-2757-437A-8D77-8100DD71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794C-9A5B-4B0D-B140-FE724FF5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>
                <a:solidFill>
                  <a:srgbClr val="0070C0"/>
                </a:solidFill>
              </a:rPr>
              <a:t>debugger </a:t>
            </a:r>
            <a:r>
              <a:rPr lang="en-GB" dirty="0"/>
              <a:t>keyword in JavaScript to stop the executor at that line.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9371-18DA-4D12-935D-49D15508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8CF3-D295-4465-80BB-D7700718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leverage the use of prototypes to extend the functionality of new or default data types.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3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498-CD24-411F-A018-B67C019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5F76-6E44-4745-8463-79177F8C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Anonymous function is simply a function without name.</a:t>
            </a:r>
          </a:p>
          <a:p>
            <a:pPr>
              <a:buNone/>
            </a:pPr>
            <a:endParaRPr lang="en-GB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var</a:t>
            </a:r>
            <a:r>
              <a:rPr lang="en-GB" dirty="0"/>
              <a:t> </a:t>
            </a:r>
            <a:r>
              <a:rPr lang="en-GB" dirty="0" err="1"/>
              <a:t>fn</a:t>
            </a:r>
            <a:r>
              <a:rPr lang="en-GB" dirty="0"/>
              <a:t> = </a:t>
            </a:r>
            <a:r>
              <a:rPr lang="en-GB" b="1" dirty="0">
                <a:solidFill>
                  <a:srgbClr val="0070C0"/>
                </a:solidFill>
              </a:rPr>
              <a:t>function</a:t>
            </a:r>
            <a:r>
              <a:rPr lang="en-GB" dirty="0"/>
              <a:t>(item){</a:t>
            </a:r>
            <a:br>
              <a:rPr lang="en-GB" dirty="0"/>
            </a:br>
            <a:r>
              <a:rPr lang="en-GB" dirty="0"/>
              <a:t>	alert(item);</a:t>
            </a:r>
            <a:br>
              <a:rPr lang="en-GB" dirty="0"/>
            </a:br>
            <a:r>
              <a:rPr lang="en-GB" dirty="0"/>
              <a:t>}</a:t>
            </a:r>
          </a:p>
          <a:p>
            <a:pPr>
              <a:buNone/>
            </a:pPr>
            <a:r>
              <a:rPr lang="en-GB" b="1" dirty="0"/>
              <a:t>Example&gt;</a:t>
            </a:r>
          </a:p>
          <a:p>
            <a:pPr>
              <a:buNone/>
            </a:pPr>
            <a:r>
              <a:rPr lang="en-GB" dirty="0" err="1"/>
              <a:t>myArray.forEach</a:t>
            </a:r>
            <a:r>
              <a:rPr lang="en-GB" dirty="0"/>
              <a:t>(</a:t>
            </a:r>
            <a:r>
              <a:rPr lang="en-GB" dirty="0" err="1"/>
              <a:t>fn</a:t>
            </a:r>
            <a:r>
              <a:rPr lang="en-GB" dirty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9108-A6A8-4DC4-A669-A14ED365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and 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1B49-8CA5-45D3-BD28-5554B2A3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Procedural Programming</a:t>
            </a:r>
          </a:p>
          <a:p>
            <a:pPr marL="0" indent="0">
              <a:buNone/>
            </a:pPr>
            <a:r>
              <a:rPr lang="en-US" sz="2800" dirty="0"/>
              <a:t>Implements the solution completely by itself.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Declarative Programming</a:t>
            </a:r>
          </a:p>
          <a:p>
            <a:pPr marL="0" indent="0">
              <a:buNone/>
            </a:pPr>
            <a:r>
              <a:rPr lang="en-US" sz="2800" dirty="0"/>
              <a:t>We add only our domain logic and let the rest on the other.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93648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</TotalTime>
  <Words>244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Lecture 16</vt:lpstr>
      <vt:lpstr>Previous Lecture</vt:lpstr>
      <vt:lpstr>Today’s Lecture</vt:lpstr>
      <vt:lpstr>Debugger</vt:lpstr>
      <vt:lpstr>Debugger</vt:lpstr>
      <vt:lpstr>Debugger</vt:lpstr>
      <vt:lpstr>Extending Datatypes</vt:lpstr>
      <vt:lpstr>Anonymous functions</vt:lpstr>
      <vt:lpstr>Declarative and procedural programming</vt:lpstr>
      <vt:lpstr>Recursion</vt:lpstr>
      <vt:lpstr>Closures</vt:lpstr>
      <vt:lpstr>Home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</dc:title>
  <dc:creator>teacher</dc:creator>
  <cp:lastModifiedBy>Pc</cp:lastModifiedBy>
  <cp:revision>3</cp:revision>
  <dcterms:created xsi:type="dcterms:W3CDTF">2018-06-02T05:08:01Z</dcterms:created>
  <dcterms:modified xsi:type="dcterms:W3CDTF">2019-06-26T03:37:19Z</dcterms:modified>
</cp:coreProperties>
</file>