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FCFB-E500-4BD9-8E0F-75B5DCB8AE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Lecture 17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7239D-9708-47EC-BAAE-11D1B51061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77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F729-ECDB-4D90-9D4C-B7F6483D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and spread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99BF1-7DC4-4006-968B-F9BE6612B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53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FFFF00"/>
                </a:solidFill>
              </a:rPr>
              <a:t>Spread Operator</a:t>
            </a:r>
            <a:br>
              <a:rPr lang="en-US" dirty="0"/>
            </a:br>
            <a:r>
              <a:rPr lang="en-US" dirty="0"/>
              <a:t>//takes a single parameters and spreads them in the available parameters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function</a:t>
            </a:r>
            <a:r>
              <a:rPr lang="en-US" dirty="0"/>
              <a:t> some(a, b, c) {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     console.log('This is a '+a);</a:t>
            </a:r>
          </a:p>
          <a:p>
            <a:pPr marL="0" indent="0">
              <a:buNone/>
            </a:pPr>
            <a:r>
              <a:rPr lang="en-US" dirty="0"/>
              <a:t>       console.log('This is b '+b);</a:t>
            </a:r>
          </a:p>
          <a:p>
            <a:pPr marL="0" indent="0">
              <a:buNone/>
            </a:pPr>
            <a:r>
              <a:rPr lang="en-US" dirty="0"/>
              <a:t>       console.log('This is c '+c);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some(...['Khurram', 200, 'System’]);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This is a Khurram</a:t>
            </a:r>
            <a:br>
              <a:rPr lang="en-US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This is a 200i</a:t>
            </a:r>
            <a:br>
              <a:rPr lang="en-US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This is a System</a:t>
            </a:r>
          </a:p>
        </p:txBody>
      </p:sp>
    </p:spTree>
    <p:extLst>
      <p:ext uri="{BB962C8B-B14F-4D97-AF65-F5344CB8AC3E}">
        <p14:creationId xmlns:p14="http://schemas.microsoft.com/office/powerpoint/2010/main" val="87883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4916-956C-4876-966E-D2C01F6EB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C88FE-437F-4701-9971-8BAD8F939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Interpolation is an advanced form of sting concatenation.</a:t>
            </a:r>
          </a:p>
          <a:p>
            <a:pPr marL="0" indent="0">
              <a:buNone/>
            </a:pPr>
            <a:br>
              <a:rPr lang="en-US" b="1" dirty="0"/>
            </a:br>
            <a:br>
              <a:rPr lang="en-US" b="1" dirty="0"/>
            </a:br>
            <a:r>
              <a:rPr lang="en-US" b="1" dirty="0">
                <a:solidFill>
                  <a:srgbClr val="00B0F0"/>
                </a:solidFill>
              </a:rPr>
              <a:t>New Method</a:t>
            </a:r>
          </a:p>
          <a:p>
            <a:pPr marL="0" indent="0">
              <a:buNone/>
            </a:pPr>
            <a:r>
              <a:rPr lang="en-US" b="1" dirty="0"/>
              <a:t>var</a:t>
            </a:r>
            <a:r>
              <a:rPr lang="en-US" dirty="0"/>
              <a:t> customer</a:t>
            </a:r>
            <a:r>
              <a:rPr lang="en-US" b="1" dirty="0"/>
              <a:t> = {</a:t>
            </a:r>
            <a:r>
              <a:rPr lang="en-US" dirty="0"/>
              <a:t> name: "Foo" </a:t>
            </a:r>
            <a:r>
              <a:rPr lang="en-US" b="1" dirty="0"/>
              <a:t>}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var</a:t>
            </a:r>
            <a:r>
              <a:rPr lang="en-US" dirty="0"/>
              <a:t> card</a:t>
            </a:r>
            <a:r>
              <a:rPr lang="en-US" b="1" dirty="0"/>
              <a:t> = {</a:t>
            </a:r>
            <a:r>
              <a:rPr lang="en-US" dirty="0"/>
              <a:t> amount: 7</a:t>
            </a:r>
            <a:r>
              <a:rPr lang="en-US" b="1" dirty="0"/>
              <a:t>,</a:t>
            </a:r>
            <a:r>
              <a:rPr lang="en-US" dirty="0"/>
              <a:t> product: "Bar"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unitprice</a:t>
            </a:r>
            <a:r>
              <a:rPr lang="en-US" dirty="0"/>
              <a:t>: 42 </a:t>
            </a:r>
            <a:r>
              <a:rPr lang="en-US" b="1" dirty="0"/>
              <a:t>}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var</a:t>
            </a:r>
            <a:r>
              <a:rPr lang="en-US" dirty="0"/>
              <a:t> message</a:t>
            </a:r>
            <a:r>
              <a:rPr lang="en-US" b="1" dirty="0"/>
              <a:t> = </a:t>
            </a:r>
            <a:r>
              <a:rPr lang="en-US" dirty="0"/>
              <a:t>`Hello $</a:t>
            </a:r>
            <a:r>
              <a:rPr lang="en-US" b="1" dirty="0"/>
              <a:t>{</a:t>
            </a:r>
            <a:r>
              <a:rPr lang="en-US" dirty="0"/>
              <a:t>customer</a:t>
            </a:r>
            <a:r>
              <a:rPr lang="en-US" b="1" dirty="0"/>
              <a:t>.</a:t>
            </a:r>
            <a:r>
              <a:rPr lang="en-US" dirty="0"/>
              <a:t>name</a:t>
            </a:r>
            <a:r>
              <a:rPr lang="en-US" b="1" dirty="0"/>
              <a:t>}`,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963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D890-BF13-4C53-8C7D-FF4852F9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DE structuring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17A25-AD5A-4C6F-BF52-6F802E6D0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663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var</a:t>
            </a:r>
            <a:r>
              <a:rPr lang="en-US" dirty="0"/>
              <a:t> list</a:t>
            </a:r>
            <a:r>
              <a:rPr lang="en-US" b="1" dirty="0"/>
              <a:t> = [</a:t>
            </a:r>
            <a:r>
              <a:rPr lang="en-US" dirty="0"/>
              <a:t> 1</a:t>
            </a:r>
            <a:r>
              <a:rPr lang="en-US" b="1" dirty="0"/>
              <a:t>,</a:t>
            </a:r>
            <a:r>
              <a:rPr lang="en-US" dirty="0"/>
              <a:t> 2</a:t>
            </a:r>
            <a:r>
              <a:rPr lang="en-US" b="1" dirty="0"/>
              <a:t>,</a:t>
            </a:r>
            <a:r>
              <a:rPr lang="en-US" dirty="0"/>
              <a:t> 3 </a:t>
            </a:r>
            <a:r>
              <a:rPr lang="en-US" b="1" dirty="0"/>
              <a:t>]</a:t>
            </a:r>
          </a:p>
          <a:p>
            <a:pPr marL="0" indent="0">
              <a:buNone/>
            </a:pPr>
            <a:br>
              <a:rPr lang="en-US" b="1" dirty="0"/>
            </a:br>
            <a:r>
              <a:rPr lang="en-US" dirty="0"/>
              <a:t>Suppose we need the 1</a:t>
            </a:r>
            <a:r>
              <a:rPr lang="en-US" baseline="30000" dirty="0"/>
              <a:t>st</a:t>
            </a:r>
            <a:r>
              <a:rPr lang="en-US" dirty="0"/>
              <a:t> and 3</a:t>
            </a:r>
            <a:r>
              <a:rPr lang="en-US" baseline="30000" dirty="0"/>
              <a:t>rd</a:t>
            </a:r>
            <a:r>
              <a:rPr lang="en-US" dirty="0"/>
              <a:t> values of array in two variables.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Old method:</a:t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dirty="0"/>
              <a:t>var a = list[0];</a:t>
            </a:r>
          </a:p>
          <a:p>
            <a:pPr marL="0" indent="0">
              <a:buNone/>
            </a:pPr>
            <a:r>
              <a:rPr lang="en-US" dirty="0"/>
              <a:t>var b = list[2];</a:t>
            </a:r>
            <a:br>
              <a:rPr lang="en-US" dirty="0"/>
            </a:br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//a is 1 and b is 3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FF00"/>
                </a:solidFill>
              </a:rPr>
              <a:t>New method:</a:t>
            </a:r>
          </a:p>
          <a:p>
            <a:pPr marL="0" indent="0">
              <a:buNone/>
            </a:pPr>
            <a:r>
              <a:rPr lang="en-US" dirty="0"/>
              <a:t>[a, ,b] = list;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//a is 1 and b is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17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50FA-2078-44D9-834E-868E4943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 structuring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60D7-9BFA-4D19-B9F3-192F408BE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var person = {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name:’Khurram</a:t>
            </a:r>
            <a:r>
              <a:rPr lang="en-US" dirty="0"/>
              <a:t>’,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university:’VU</a:t>
            </a:r>
            <a:r>
              <a:rPr lang="en-US" dirty="0"/>
              <a:t>’,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program:’MBA</a:t>
            </a:r>
            <a:r>
              <a:rPr lang="en-US" dirty="0"/>
              <a:t>’,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favoriteSport</a:t>
            </a:r>
            <a:r>
              <a:rPr lang="en-US" dirty="0"/>
              <a:t>:’Football’</a:t>
            </a:r>
          </a:p>
          <a:p>
            <a:pPr marL="0" indent="0">
              <a:buNone/>
            </a:pP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var {‘name’, ‘university’, ‘program’} = person;</a:t>
            </a:r>
          </a:p>
          <a:p>
            <a:pPr marL="0" indent="0">
              <a:buNone/>
            </a:pPr>
            <a:r>
              <a:rPr lang="en-US" dirty="0"/>
              <a:t>//name</a:t>
            </a:r>
            <a:br>
              <a:rPr lang="en-US" dirty="0"/>
            </a:br>
            <a:r>
              <a:rPr lang="en-US" dirty="0"/>
              <a:t>//university</a:t>
            </a:r>
          </a:p>
          <a:p>
            <a:pPr marL="0" indent="0">
              <a:buNone/>
            </a:pPr>
            <a:r>
              <a:rPr lang="en-US" dirty="0"/>
              <a:t>//program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67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B2013-2D4B-4DB6-B1F0-19B4BBF6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6" y="2579061"/>
            <a:ext cx="8610600" cy="1293028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800" b="1" dirty="0"/>
            </a:br>
            <a:r>
              <a:rPr lang="en-US" sz="4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2117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0DDF-F6D8-4D3C-A623-06D839B5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EcmaScript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69F07-9AA0-4643-BAAF-3D077A44A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ECMA</a:t>
            </a:r>
            <a:r>
              <a:rPr lang="en-US" dirty="0"/>
              <a:t> delivers a standardized, international programming language based on JavaScript.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US" dirty="0"/>
              <a:t>Companies can use the open standard language to develop their implementation of JavaScript.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Its latest version is EcmaScript7. </a:t>
            </a:r>
            <a:r>
              <a:rPr lang="en-GB" dirty="0" err="1"/>
              <a:t>EcmaScript</a:t>
            </a:r>
            <a:r>
              <a:rPr lang="en-GB" dirty="0"/>
              <a:t> 2016)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9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682EA-4CCC-4352-8DD7-BC051F30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Arrow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1A2B8-8F4E-4F1F-8C9D-1EA848522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>
                <a:solidFill>
                  <a:srgbClr val="00B0F0"/>
                </a:solidFill>
              </a:rPr>
              <a:t>var</a:t>
            </a:r>
            <a:r>
              <a:rPr lang="en-GB" dirty="0"/>
              <a:t> sum = function(a, b){</a:t>
            </a:r>
          </a:p>
          <a:p>
            <a:pPr>
              <a:buNone/>
            </a:pPr>
            <a:r>
              <a:rPr lang="en-GB" dirty="0"/>
              <a:t>		return a + b;</a:t>
            </a:r>
            <a:br>
              <a:rPr lang="en-GB" dirty="0"/>
            </a:br>
            <a:r>
              <a:rPr lang="en-GB" dirty="0"/>
              <a:t>}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b="1" dirty="0"/>
              <a:t>Now&gt;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>
                <a:solidFill>
                  <a:srgbClr val="00B0F0"/>
                </a:solidFill>
              </a:rPr>
              <a:t>var</a:t>
            </a:r>
            <a:r>
              <a:rPr lang="en-GB" dirty="0"/>
              <a:t> sum = (</a:t>
            </a:r>
            <a:r>
              <a:rPr lang="en-GB" dirty="0" err="1"/>
              <a:t>a,b</a:t>
            </a:r>
            <a:r>
              <a:rPr lang="en-GB" dirty="0"/>
              <a:t>) =&gt; a+ b;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7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F84B7-A904-4586-BADC-EB6A6B691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Arrow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D7166-1AB5-4421-9D63-DE4CAC08A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They also reserve the </a:t>
            </a:r>
            <a:r>
              <a:rPr lang="en-GB" dirty="0">
                <a:solidFill>
                  <a:srgbClr val="00B0F0"/>
                </a:solidFill>
              </a:rPr>
              <a:t>this</a:t>
            </a:r>
            <a:r>
              <a:rPr lang="en-GB" dirty="0"/>
              <a:t>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reference.</a:t>
            </a:r>
          </a:p>
          <a:p>
            <a:pPr>
              <a:buNone/>
            </a:pP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Example&gt;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var data = {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incre:1,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list:[1,2,3,4,5,6],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makeLoop:function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(){</a:t>
            </a:r>
            <a:b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this.list.forEach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(function(item, index){</a:t>
            </a:r>
            <a:b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console.log(item +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this.incre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  <a:b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this.incre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be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undefiend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here</a:t>
            </a:r>
            <a:b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});</a:t>
            </a:r>
            <a:b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8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2516-1124-4505-8ECC-02B8F8DB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FDBB-A25D-41EC-89BC-23A4CE1FD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rgbClr val="00B0F0"/>
                </a:solidFill>
              </a:rPr>
              <a:t>class</a:t>
            </a:r>
            <a:r>
              <a:rPr lang="en-US" dirty="0"/>
              <a:t> </a:t>
            </a:r>
            <a:r>
              <a:rPr lang="en-US" b="1" dirty="0"/>
              <a:t>Person</a:t>
            </a:r>
            <a:r>
              <a:rPr lang="en-US" dirty="0"/>
              <a:t> {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constructor</a:t>
            </a:r>
            <a:r>
              <a:rPr lang="en-US" dirty="0"/>
              <a:t>(name, age) { </a:t>
            </a:r>
          </a:p>
          <a:p>
            <a:pPr>
              <a:buNone/>
            </a:pPr>
            <a:r>
              <a:rPr lang="en-US" b="1" dirty="0"/>
              <a:t>	this</a:t>
            </a:r>
            <a:r>
              <a:rPr lang="en-US" dirty="0"/>
              <a:t>.name = name, </a:t>
            </a:r>
            <a:br>
              <a:rPr lang="en-US" dirty="0"/>
            </a:br>
            <a:r>
              <a:rPr lang="en-US" b="1" dirty="0" err="1"/>
              <a:t>this</a:t>
            </a:r>
            <a:r>
              <a:rPr lang="en-US" dirty="0" err="1"/>
              <a:t>.age</a:t>
            </a:r>
            <a:r>
              <a:rPr lang="en-US" dirty="0"/>
              <a:t> = age</a:t>
            </a:r>
          </a:p>
          <a:p>
            <a:pPr>
              <a:buNone/>
            </a:pPr>
            <a:r>
              <a:rPr lang="en-US" dirty="0"/>
              <a:t> } </a:t>
            </a: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about</a:t>
            </a:r>
            <a:r>
              <a:rPr lang="en-US" dirty="0"/>
              <a:t>() { </a:t>
            </a:r>
          </a:p>
          <a:p>
            <a:pPr>
              <a:buNone/>
            </a:pPr>
            <a:r>
              <a:rPr lang="en-US" dirty="0"/>
              <a:t>	log(</a:t>
            </a:r>
            <a:r>
              <a:rPr lang="en-US" b="1" dirty="0"/>
              <a:t>this</a:t>
            </a:r>
            <a:r>
              <a:rPr lang="en-US" dirty="0"/>
              <a:t>.name, </a:t>
            </a:r>
            <a:r>
              <a:rPr lang="en-US" b="1" dirty="0" err="1"/>
              <a:t>this</a:t>
            </a:r>
            <a:r>
              <a:rPr lang="en-US" dirty="0" err="1"/>
              <a:t>.age</a:t>
            </a:r>
            <a:r>
              <a:rPr lang="en-US" dirty="0"/>
              <a:t>); 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 };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0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BF251-81CB-41C7-A041-61C46105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B8080-9CB6-4093-8826-6002D4892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rgbClr val="00B0F0"/>
                </a:solidFill>
              </a:rPr>
              <a:t>class</a:t>
            </a:r>
            <a:r>
              <a:rPr lang="en-US" dirty="0"/>
              <a:t> </a:t>
            </a:r>
            <a:r>
              <a:rPr lang="en-US" b="1" dirty="0"/>
              <a:t>Son</a:t>
            </a:r>
            <a:r>
              <a:rPr lang="en-US" dirty="0"/>
              <a:t> </a:t>
            </a:r>
            <a:r>
              <a:rPr lang="en-US" b="1" dirty="0"/>
              <a:t>extends</a:t>
            </a:r>
            <a:r>
              <a:rPr lang="en-US" dirty="0"/>
              <a:t> </a:t>
            </a:r>
            <a:r>
              <a:rPr lang="en-US" b="1" dirty="0"/>
              <a:t>Person</a:t>
            </a:r>
            <a:r>
              <a:rPr lang="en-US" dirty="0"/>
              <a:t> {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constructor</a:t>
            </a:r>
            <a:r>
              <a:rPr lang="en-US" dirty="0"/>
              <a:t>(name, age) { </a:t>
            </a:r>
          </a:p>
          <a:p>
            <a:pPr>
              <a:buNone/>
            </a:pPr>
            <a:r>
              <a:rPr lang="en-GB" dirty="0"/>
              <a:t>//Invoke the parent</a:t>
            </a:r>
            <a:endParaRPr lang="en-US" dirty="0"/>
          </a:p>
          <a:p>
            <a:pPr>
              <a:buNone/>
            </a:pPr>
            <a:r>
              <a:rPr lang="en-US" b="1" dirty="0"/>
              <a:t>	super</a:t>
            </a:r>
            <a:r>
              <a:rPr lang="en-US" dirty="0"/>
              <a:t>(name, age); </a:t>
            </a:r>
          </a:p>
          <a:p>
            <a:pPr>
              <a:buNone/>
            </a:pPr>
            <a:r>
              <a:rPr lang="en-US" b="1" dirty="0"/>
              <a:t>    </a:t>
            </a:r>
            <a:r>
              <a:rPr lang="en-US" b="1" dirty="0" err="1"/>
              <a:t>this</a:t>
            </a:r>
            <a:r>
              <a:rPr lang="en-US" dirty="0" err="1"/>
              <a:t>.son</a:t>
            </a:r>
            <a:r>
              <a:rPr lang="en-US" dirty="0"/>
              <a:t> = true;</a:t>
            </a:r>
          </a:p>
          <a:p>
            <a:pPr>
              <a:buNone/>
            </a:pPr>
            <a:r>
              <a:rPr lang="en-US" dirty="0"/>
              <a:t> 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};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64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ED6E9-FDD2-4612-AC07-5353787CB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 level scoping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D77BC-C8AD-4240-8DDA-F9CEB4D1C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for(var </a:t>
            </a:r>
            <a:r>
              <a:rPr lang="en-US" dirty="0" err="1"/>
              <a:t>i</a:t>
            </a:r>
            <a:r>
              <a:rPr lang="en-US" dirty="0"/>
              <a:t>=0;i&lt;6;i++){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var</a:t>
            </a:r>
            <a:r>
              <a:rPr lang="en-US" dirty="0"/>
              <a:t> items =5;</a:t>
            </a:r>
          </a:p>
          <a:p>
            <a:pPr>
              <a:buNone/>
            </a:pPr>
            <a:r>
              <a:rPr lang="en-GB" dirty="0"/>
              <a:t>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//Other code goes here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items //5</a:t>
            </a:r>
            <a:br>
              <a:rPr lang="en-GB" dirty="0"/>
            </a:br>
            <a:endParaRPr lang="en-GB" dirty="0"/>
          </a:p>
          <a:p>
            <a:pPr>
              <a:buNone/>
            </a:pPr>
            <a:r>
              <a:rPr lang="en-GB" b="1" dirty="0"/>
              <a:t>Now&gt;</a:t>
            </a:r>
          </a:p>
          <a:p>
            <a:pPr>
              <a:buNone/>
            </a:pPr>
            <a:r>
              <a:rPr lang="en-US" dirty="0"/>
              <a:t>for(var </a:t>
            </a:r>
            <a:r>
              <a:rPr lang="en-US" dirty="0" err="1"/>
              <a:t>i</a:t>
            </a:r>
            <a:r>
              <a:rPr lang="en-US" dirty="0"/>
              <a:t>=0;i&lt;6;i++){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let</a:t>
            </a:r>
            <a:r>
              <a:rPr lang="en-US" dirty="0"/>
              <a:t> items =5;</a:t>
            </a:r>
          </a:p>
          <a:p>
            <a:pPr>
              <a:buNone/>
            </a:pPr>
            <a:r>
              <a:rPr lang="en-GB" dirty="0"/>
              <a:t>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//Other code goes here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items //undefined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12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2D9DB-2CB4-4B2D-921B-9D4D969B9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314" y="764373"/>
            <a:ext cx="10109886" cy="1293028"/>
          </a:xfrm>
        </p:spPr>
        <p:txBody>
          <a:bodyPr/>
          <a:lstStyle/>
          <a:p>
            <a:r>
              <a:rPr lang="en-US" dirty="0"/>
              <a:t>Controlling object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E4F39-67A0-4ADA-843E-23FCA01A6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myObject</a:t>
            </a:r>
            <a:r>
              <a:rPr lang="en-US" dirty="0"/>
              <a:t> = {}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Object</a:t>
            </a:r>
            <a:r>
              <a:rPr lang="en-US" b="1" dirty="0" err="1"/>
              <a:t>.</a:t>
            </a:r>
            <a:r>
              <a:rPr lang="en-US" dirty="0" err="1"/>
              <a:t>defineProperty</a:t>
            </a:r>
            <a:r>
              <a:rPr lang="en-US" b="1" dirty="0"/>
              <a:t>(</a:t>
            </a:r>
            <a:r>
              <a:rPr lang="en-US" b="1" dirty="0" err="1"/>
              <a:t>myObject</a:t>
            </a:r>
            <a:r>
              <a:rPr lang="en-US" b="1" dirty="0"/>
              <a:t>,</a:t>
            </a:r>
            <a:r>
              <a:rPr lang="en-US" dirty="0"/>
              <a:t> “name"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b="1" dirty="0"/>
              <a:t>{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FFC000"/>
                </a:solidFill>
              </a:rPr>
              <a:t>value</a:t>
            </a:r>
            <a:r>
              <a:rPr lang="en-US" dirty="0"/>
              <a:t>: “Khurram Raheel”</a:t>
            </a:r>
            <a:r>
              <a:rPr lang="en-US" b="1" dirty="0"/>
              <a:t>,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FFC000"/>
                </a:solidFill>
              </a:rPr>
              <a:t>enumerable</a:t>
            </a:r>
            <a:r>
              <a:rPr lang="en-US" dirty="0"/>
              <a:t>: true</a:t>
            </a:r>
            <a:r>
              <a:rPr lang="en-US" b="1" dirty="0"/>
              <a:t>,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FFC000"/>
                </a:solidFill>
              </a:rPr>
              <a:t>writable</a:t>
            </a:r>
            <a:r>
              <a:rPr lang="en-US" dirty="0"/>
              <a:t>: false</a:t>
            </a:r>
            <a:r>
              <a:rPr lang="en-US" b="1" dirty="0"/>
              <a:t>,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FFC000"/>
                </a:solidFill>
              </a:rPr>
              <a:t>configurable</a:t>
            </a:r>
            <a:r>
              <a:rPr lang="en-US" dirty="0"/>
              <a:t>: false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32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F729-ECDB-4D90-9D4C-B7F6483D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and spread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99BF1-7DC4-4006-968B-F9BE6612B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53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FFFF00"/>
                </a:solidFill>
              </a:rPr>
              <a:t>Rest Operator</a:t>
            </a:r>
            <a:br>
              <a:rPr lang="en-US" dirty="0"/>
            </a:br>
            <a:r>
              <a:rPr lang="en-US" dirty="0"/>
              <a:t>//takes a number of parameters and add them in a single array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function</a:t>
            </a:r>
            <a:r>
              <a:rPr lang="en-US" dirty="0"/>
              <a:t> some(...data){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 console.log(data);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some(‘Khurram’, 209, ‘Faisalabad’);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// [‘Khurram’, 209, ‘Faisalabad’]</a:t>
            </a:r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9535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51</TotalTime>
  <Words>174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Vapor Trail</vt:lpstr>
      <vt:lpstr>Lecture 17</vt:lpstr>
      <vt:lpstr>EcmaScript</vt:lpstr>
      <vt:lpstr>Arrow Functions</vt:lpstr>
      <vt:lpstr>Arrow Functions</vt:lpstr>
      <vt:lpstr>Classes</vt:lpstr>
      <vt:lpstr>Inheritance</vt:lpstr>
      <vt:lpstr>Block level scoping</vt:lpstr>
      <vt:lpstr>Controlling object properties</vt:lpstr>
      <vt:lpstr>Rest and spread</vt:lpstr>
      <vt:lpstr>Rest and spread</vt:lpstr>
      <vt:lpstr>String Interpolation</vt:lpstr>
      <vt:lpstr>Array DE structuring</vt:lpstr>
      <vt:lpstr>Object DE structuring 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18</dc:title>
  <dc:creator>teacher</dc:creator>
  <cp:lastModifiedBy>Khurram</cp:lastModifiedBy>
  <cp:revision>10</cp:revision>
  <dcterms:created xsi:type="dcterms:W3CDTF">2018-06-02T05:11:29Z</dcterms:created>
  <dcterms:modified xsi:type="dcterms:W3CDTF">2018-09-03T11:55:16Z</dcterms:modified>
</cp:coreProperties>
</file>