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911C-9EF7-4424-8CD5-ED5578F42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E52D8-3CC5-4351-992D-1F5639576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2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D0CA-FF6D-4BBA-8DBF-67AADD59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8021-65D7-49BD-9D5E-118EA300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ECMA (</a:t>
            </a:r>
            <a:r>
              <a:rPr lang="en-US" dirty="0"/>
              <a:t>European Computer Manufacturer's Association)</a:t>
            </a:r>
          </a:p>
          <a:p>
            <a:r>
              <a:rPr lang="en-US" dirty="0"/>
              <a:t>Coders commonly use ECMAScript for client-side scripting on the World Wide Web, and it is increasingly being used for writing server applications and services using Node.js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A440-43F1-40A1-AFFB-5EE7DD3E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0A6A-9ABC-4217-BCF9-8A579751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Transpilers</a:t>
            </a:r>
            <a:endParaRPr lang="en-GB" dirty="0"/>
          </a:p>
          <a:p>
            <a:r>
              <a:rPr lang="en-GB" dirty="0"/>
              <a:t>Getting started with React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AA7F-4F81-4BEB-AF73-10A9750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Transpilers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4687-115A-4B78-BC59-E4B37C82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transpiler</a:t>
            </a:r>
            <a:r>
              <a:rPr lang="en-GB" dirty="0"/>
              <a:t> is a tool which takes a source code of a given language and translates it into another language.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/>
              <a:t>Writing a code in TypeScript and convert it into JavaScript.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2ECC-3D9B-40AB-9B3F-2E968BC0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6DB7-7F0A-45D5-A788-E4B3233A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popular tool which can take your pre-ready assets and converts them into static assets.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cdn.scotch.io/1/OgOa3kqeStetJOfDqZyI_1HB2N57.png">
            <a:extLst>
              <a:ext uri="{FF2B5EF4-FFF2-40B4-BE49-F238E27FC236}">
                <a16:creationId xmlns:a16="http://schemas.microsoft.com/office/drawing/2014/main" id="{1ADD2BBA-D7AA-43C5-B426-09C42D79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3223" y="2571744"/>
            <a:ext cx="8642977" cy="4098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420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D152-21BC-45A8-B36F-61DE582D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9271-D43F-4363-9ECD-E52F9101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loads all the module dependencies and merge them into a single asset unit which has a number of benefits: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1). It loads automatically the used modules</a:t>
            </a:r>
          </a:p>
          <a:p>
            <a:pPr>
              <a:buNone/>
            </a:pPr>
            <a:r>
              <a:rPr lang="en-GB" dirty="0"/>
              <a:t>2). Decreases loaded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E86C-3D0C-4924-A0F4-855A5C2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8982-A70C-4EE0-829A-1861506E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Installing Webpack&gt;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dirty="0" err="1">
                <a:solidFill>
                  <a:srgbClr val="00B050"/>
                </a:solidFill>
              </a:rPr>
              <a:t>npm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install </a:t>
            </a:r>
            <a:r>
              <a:rPr lang="en-GB" dirty="0">
                <a:solidFill>
                  <a:srgbClr val="FF0000"/>
                </a:solidFill>
              </a:rPr>
              <a:t>–g </a:t>
            </a:r>
            <a:r>
              <a:rPr lang="en-GB" dirty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7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4893-F8B7-4949-8E32-D0246157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Webpack</a:t>
            </a:r>
            <a:endParaRPr lang="en-US" dirty="0"/>
          </a:p>
        </p:txBody>
      </p:sp>
      <p:pic>
        <p:nvPicPr>
          <p:cNvPr id="4" name="Picture 2" descr="https://cdn.scotch.io/1/OgOa3kqeStetJOfDqZyI_1HB2N57.png">
            <a:extLst>
              <a:ext uri="{FF2B5EF4-FFF2-40B4-BE49-F238E27FC236}">
                <a16:creationId xmlns:a16="http://schemas.microsoft.com/office/drawing/2014/main" id="{35B5C0A0-C73E-4B43-AA3B-0FA8D364B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511" y="2463599"/>
            <a:ext cx="8642977" cy="409893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25C2E-4E1A-44FC-92B3-EC583DDFAEE7}"/>
              </a:ext>
            </a:extLst>
          </p:cNvPr>
          <p:cNvSpPr txBox="1"/>
          <p:nvPr/>
        </p:nvSpPr>
        <p:spPr>
          <a:xfrm>
            <a:off x="2250981" y="1737280"/>
            <a:ext cx="205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Source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AB4BD-CBB1-42AE-8F5F-9778C3F8F959}"/>
              </a:ext>
            </a:extLst>
          </p:cNvPr>
          <p:cNvSpPr txBox="1"/>
          <p:nvPr/>
        </p:nvSpPr>
        <p:spPr>
          <a:xfrm>
            <a:off x="7680269" y="1737280"/>
            <a:ext cx="264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Destination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642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BEDD-AB9B-4C69-84C5-6BA47862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Lets React!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6C563-4E0B-4256-BAD0-9C543AE1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90" y="1843915"/>
            <a:ext cx="8101220" cy="47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3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126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Lecture 19</vt:lpstr>
      <vt:lpstr>Previous Lecture</vt:lpstr>
      <vt:lpstr>Today’s Lecture</vt:lpstr>
      <vt:lpstr>Transpilers</vt:lpstr>
      <vt:lpstr>Webpack</vt:lpstr>
      <vt:lpstr>Webpack</vt:lpstr>
      <vt:lpstr>Webpack</vt:lpstr>
      <vt:lpstr>Webpack</vt:lpstr>
      <vt:lpstr>Lets React!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</dc:title>
  <dc:creator>teacher</dc:creator>
  <cp:lastModifiedBy>teacher</cp:lastModifiedBy>
  <cp:revision>3</cp:revision>
  <dcterms:created xsi:type="dcterms:W3CDTF">2018-06-01T17:05:11Z</dcterms:created>
  <dcterms:modified xsi:type="dcterms:W3CDTF">2018-06-01T17:08:14Z</dcterms:modified>
</cp:coreProperties>
</file>