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09A-CA8C-4BB4-9F8D-7C6A07E0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A2FA-FC21-4B65-9BF7-92CAE744F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4341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6ED-CE00-4654-BD6F-BDA12BA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93F5-C603-4D33-A0E6-4C21396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valid JSON object </a:t>
            </a:r>
          </a:p>
          <a:p>
            <a:r>
              <a:rPr lang="en-US" dirty="0"/>
              <a:t>name and version fields are required, the combination makes a unique identifier for the package 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Homepage</a:t>
            </a:r>
          </a:p>
          <a:p>
            <a:r>
              <a:rPr lang="en-US" dirty="0"/>
              <a:t>License</a:t>
            </a:r>
          </a:p>
          <a:p>
            <a:r>
              <a:rPr lang="en-US" dirty="0"/>
              <a:t>author &amp; contributors</a:t>
            </a:r>
          </a:p>
          <a:p>
            <a:r>
              <a:rPr lang="en-US" dirty="0"/>
              <a:t> dependencies</a:t>
            </a:r>
          </a:p>
          <a:p>
            <a:r>
              <a:rPr lang="en-US" dirty="0"/>
              <a:t>scripts </a:t>
            </a:r>
          </a:p>
        </p:txBody>
      </p:sp>
    </p:spTree>
    <p:extLst>
      <p:ext uri="{BB962C8B-B14F-4D97-AF65-F5344CB8AC3E}">
        <p14:creationId xmlns:p14="http://schemas.microsoft.com/office/powerpoint/2010/main" val="234542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34E-2B6A-4540-A6BA-95A8BA7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C2B-3964-4A20-A688-E08881EE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package.json</a:t>
            </a:r>
            <a:r>
              <a:rPr lang="en-US" sz="2400" dirty="0"/>
              <a:t> is the whole meta data for your project</a:t>
            </a:r>
          </a:p>
          <a:p>
            <a:r>
              <a:rPr lang="en-US" sz="2400" dirty="0"/>
              <a:t>Project name, version, description etc.</a:t>
            </a:r>
          </a:p>
          <a:p>
            <a:r>
              <a:rPr lang="en-US" sz="2400" dirty="0"/>
              <a:t>Lists all the libraries and plugins your project is supposed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1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571-AF43-4543-9F4F-B24234DE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0D20-3605-49D7-AC63-D6205B64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NPM is a robust package  and dependency manager which helps developers to quickly download plugins without much hassle.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NPM is a complete tool with numerous options for RAD.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NOM holds a massive repository where lots of libraries and plugins are uploaded and updated regularly.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https://www.npmjs.com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C455-C4EC-44CC-801D-6D34128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6D41-1EC6-4975-87E7-685DD1C6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//Create my project’s source registry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package_name</a:t>
            </a:r>
            <a:r>
              <a:rPr lang="en-US" dirty="0"/>
              <a:t>&gt; &lt;</a:t>
            </a:r>
            <a:r>
              <a:rPr lang="en-US" dirty="0" err="1"/>
              <a:t>package_name</a:t>
            </a:r>
            <a:r>
              <a:rPr lang="en-US" dirty="0"/>
              <a:t>&gt;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>
                <a:solidFill>
                  <a:srgbClr val="FFC000"/>
                </a:solidFill>
              </a:rPr>
              <a:t>webpack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jquery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&lt;-–save&gt;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uninstall</a:t>
            </a:r>
            <a:r>
              <a:rPr lang="en-US" dirty="0"/>
              <a:t> &lt;</a:t>
            </a:r>
            <a:r>
              <a:rPr lang="en-US" dirty="0" err="1"/>
              <a:t>package_name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b="1" dirty="0" err="1"/>
              <a:t>npm</a:t>
            </a:r>
            <a:r>
              <a:rPr lang="en-US" b="1" dirty="0"/>
              <a:t> uninstall </a:t>
            </a:r>
            <a:r>
              <a:rPr lang="en-US" b="1" dirty="0">
                <a:solidFill>
                  <a:srgbClr val="FFC000"/>
                </a:solidFill>
              </a:rPr>
              <a:t>webpack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jquery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&lt;-–save&gt;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6518-2D6B-4C41-B10B-74D1AA9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8025-B853-4F0C-945B-BCF9A2A3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//Start the project</a:t>
            </a:r>
          </a:p>
          <a:p>
            <a:pPr marL="0" indent="0">
              <a:buNone/>
            </a:pP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start option needs to be added in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package.json's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script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EA-EBFE-4B0D-99F1-25C2A99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1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18806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</TotalTime>
  <Words>205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Lecture 25</vt:lpstr>
      <vt:lpstr>Package.JSON</vt:lpstr>
      <vt:lpstr>Package.JSON</vt:lpstr>
      <vt:lpstr>NPM</vt:lpstr>
      <vt:lpstr>Getting started with NPM</vt:lpstr>
      <vt:lpstr>Getting started with NPM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</dc:title>
  <dc:creator>teacher</dc:creator>
  <cp:lastModifiedBy>Pc</cp:lastModifiedBy>
  <cp:revision>11</cp:revision>
  <dcterms:created xsi:type="dcterms:W3CDTF">2018-06-01T18:42:34Z</dcterms:created>
  <dcterms:modified xsi:type="dcterms:W3CDTF">2019-03-27T03:53:23Z</dcterms:modified>
</cp:coreProperties>
</file>