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D03F1-1952-4078-9EF8-58BFB9093260}"/>
              </a:ext>
            </a:extLst>
          </p:cNvPr>
          <p:cNvSpPr txBox="1"/>
          <p:nvPr/>
        </p:nvSpPr>
        <p:spPr>
          <a:xfrm>
            <a:off x="685800" y="1166842"/>
            <a:ext cx="63401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function </a:t>
            </a:r>
            <a:r>
              <a:rPr lang="en-US" sz="2400" dirty="0"/>
              <a:t>Header(){</a:t>
            </a:r>
          </a:p>
          <a:p>
            <a:endParaRPr lang="en-US" sz="2400" dirty="0"/>
          </a:p>
          <a:p>
            <a:r>
              <a:rPr lang="en-US" sz="2400" dirty="0"/>
              <a:t>  let [name, </a:t>
            </a:r>
            <a:r>
              <a:rPr lang="en-US" sz="2400" dirty="0" err="1"/>
              <a:t>setName</a:t>
            </a:r>
            <a:r>
              <a:rPr lang="en-US" sz="2400" dirty="0"/>
              <a:t>] = </a:t>
            </a:r>
            <a:r>
              <a:rPr lang="en-US" sz="2400" dirty="0" err="1"/>
              <a:t>useState</a:t>
            </a:r>
            <a:r>
              <a:rPr lang="en-US" sz="2400" dirty="0"/>
              <a:t>(“Gamica”)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useEffect</a:t>
            </a:r>
            <a:r>
              <a:rPr lang="en-US" sz="2400" dirty="0"/>
              <a:t>(()=&gt;{</a:t>
            </a:r>
            <a:br>
              <a:rPr lang="en-US" sz="2400" dirty="0"/>
            </a:br>
            <a:r>
              <a:rPr lang="en-US" sz="2400" dirty="0"/>
              <a:t>    console.log(“I ran”);</a:t>
            </a:r>
            <a:br>
              <a:rPr lang="en-US" sz="2400" dirty="0"/>
            </a:br>
            <a:r>
              <a:rPr lang="en-US" sz="2400" dirty="0"/>
              <a:t>  });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return</a:t>
            </a:r>
            <a:r>
              <a:rPr lang="en-US" sz="2400" dirty="0"/>
              <a:t> &lt;div&gt;</a:t>
            </a:r>
          </a:p>
          <a:p>
            <a:r>
              <a:rPr lang="en-US" sz="2400" dirty="0"/>
              <a:t>&lt;/div&gt;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1B7D4-EB79-462B-AB43-5728B17802A6}"/>
              </a:ext>
            </a:extLst>
          </p:cNvPr>
          <p:cNvCxnSpPr>
            <a:cxnSpLocks/>
          </p:cNvCxnSpPr>
          <p:nvPr/>
        </p:nvCxnSpPr>
        <p:spPr>
          <a:xfrm flipH="1" flipV="1">
            <a:off x="1394460" y="3714750"/>
            <a:ext cx="5166360" cy="308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CF7539A-9C87-4C97-A4FC-3DCFE797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23638" y="3120390"/>
            <a:ext cx="2922499" cy="4210454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8CCFB81-D23B-4A67-A814-506B9E5E06FE}"/>
              </a:ext>
            </a:extLst>
          </p:cNvPr>
          <p:cNvSpPr/>
          <p:nvPr/>
        </p:nvSpPr>
        <p:spPr>
          <a:xfrm>
            <a:off x="7228156" y="662940"/>
            <a:ext cx="3051682" cy="2286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run only once since no other argument has been passed!</a:t>
            </a:r>
          </a:p>
        </p:txBody>
      </p:sp>
    </p:spTree>
    <p:extLst>
      <p:ext uri="{BB962C8B-B14F-4D97-AF65-F5344CB8AC3E}">
        <p14:creationId xmlns:p14="http://schemas.microsoft.com/office/powerpoint/2010/main" val="277837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D03F1-1952-4078-9EF8-58BFB9093260}"/>
              </a:ext>
            </a:extLst>
          </p:cNvPr>
          <p:cNvSpPr txBox="1"/>
          <p:nvPr/>
        </p:nvSpPr>
        <p:spPr>
          <a:xfrm>
            <a:off x="685800" y="1166842"/>
            <a:ext cx="63401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function </a:t>
            </a:r>
            <a:r>
              <a:rPr lang="en-US" sz="2400" dirty="0"/>
              <a:t>Header(){</a:t>
            </a:r>
          </a:p>
          <a:p>
            <a:endParaRPr lang="en-US" sz="2400" dirty="0"/>
          </a:p>
          <a:p>
            <a:r>
              <a:rPr lang="en-US" sz="2400" dirty="0"/>
              <a:t>  let [name, </a:t>
            </a:r>
            <a:r>
              <a:rPr lang="en-US" sz="2400" dirty="0" err="1"/>
              <a:t>setName</a:t>
            </a:r>
            <a:r>
              <a:rPr lang="en-US" sz="2400" dirty="0"/>
              <a:t>] = </a:t>
            </a:r>
            <a:r>
              <a:rPr lang="en-US" sz="2400" dirty="0" err="1"/>
              <a:t>useState</a:t>
            </a:r>
            <a:r>
              <a:rPr lang="en-US" sz="2400" dirty="0"/>
              <a:t>(“Gamica”)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useEffect</a:t>
            </a:r>
            <a:r>
              <a:rPr lang="en-US" sz="2400" dirty="0"/>
              <a:t>(()=&gt;{</a:t>
            </a:r>
            <a:br>
              <a:rPr lang="en-US" sz="2400" dirty="0"/>
            </a:br>
            <a:r>
              <a:rPr lang="en-US" sz="2400" dirty="0"/>
              <a:t>    console.log(“I ran”);</a:t>
            </a:r>
            <a:br>
              <a:rPr lang="en-US" sz="2400" dirty="0"/>
            </a:br>
            <a:r>
              <a:rPr lang="en-US" sz="2400" dirty="0"/>
              <a:t>  }, </a:t>
            </a:r>
            <a:r>
              <a:rPr lang="en-US" sz="2400" b="1" dirty="0">
                <a:solidFill>
                  <a:srgbClr val="00B0F0"/>
                </a:solidFill>
              </a:rPr>
              <a:t>[]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return</a:t>
            </a:r>
            <a:r>
              <a:rPr lang="en-US" sz="2400" dirty="0"/>
              <a:t> &lt;div&gt;</a:t>
            </a:r>
          </a:p>
          <a:p>
            <a:r>
              <a:rPr lang="en-US" sz="2400" dirty="0"/>
              <a:t>&lt;/div&gt;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1B7D4-EB79-462B-AB43-5728B17802A6}"/>
              </a:ext>
            </a:extLst>
          </p:cNvPr>
          <p:cNvCxnSpPr>
            <a:cxnSpLocks/>
          </p:cNvCxnSpPr>
          <p:nvPr/>
        </p:nvCxnSpPr>
        <p:spPr>
          <a:xfrm flipH="1" flipV="1">
            <a:off x="1748790" y="3760470"/>
            <a:ext cx="4812030" cy="262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CF7539A-9C87-4C97-A4FC-3DCFE797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23638" y="3120390"/>
            <a:ext cx="2922499" cy="4210454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8CCFB81-D23B-4A67-A814-506B9E5E06FE}"/>
              </a:ext>
            </a:extLst>
          </p:cNvPr>
          <p:cNvSpPr/>
          <p:nvPr/>
        </p:nvSpPr>
        <p:spPr>
          <a:xfrm>
            <a:off x="7228156" y="662940"/>
            <a:ext cx="3051682" cy="2286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run every time the state gets changed!</a:t>
            </a:r>
          </a:p>
        </p:txBody>
      </p:sp>
    </p:spTree>
    <p:extLst>
      <p:ext uri="{BB962C8B-B14F-4D97-AF65-F5344CB8AC3E}">
        <p14:creationId xmlns:p14="http://schemas.microsoft.com/office/powerpoint/2010/main" val="30399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D03F1-1952-4078-9EF8-58BFB9093260}"/>
              </a:ext>
            </a:extLst>
          </p:cNvPr>
          <p:cNvSpPr txBox="1"/>
          <p:nvPr/>
        </p:nvSpPr>
        <p:spPr>
          <a:xfrm>
            <a:off x="685800" y="1166842"/>
            <a:ext cx="63401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function </a:t>
            </a:r>
            <a:r>
              <a:rPr lang="en-US" sz="2400" dirty="0"/>
              <a:t>Header(){</a:t>
            </a:r>
          </a:p>
          <a:p>
            <a:endParaRPr lang="en-US" sz="2400" dirty="0"/>
          </a:p>
          <a:p>
            <a:r>
              <a:rPr lang="en-US" sz="2400" dirty="0"/>
              <a:t>  let [name, </a:t>
            </a:r>
            <a:r>
              <a:rPr lang="en-US" sz="2400" dirty="0" err="1"/>
              <a:t>setName</a:t>
            </a:r>
            <a:r>
              <a:rPr lang="en-US" sz="2400" dirty="0"/>
              <a:t>] = </a:t>
            </a:r>
            <a:r>
              <a:rPr lang="en-US" sz="2400" dirty="0" err="1"/>
              <a:t>useState</a:t>
            </a:r>
            <a:r>
              <a:rPr lang="en-US" sz="2400" dirty="0"/>
              <a:t>(“Gamica”)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useEffect</a:t>
            </a:r>
            <a:r>
              <a:rPr lang="en-US" sz="2400" dirty="0"/>
              <a:t>(()=&gt;{</a:t>
            </a:r>
            <a:br>
              <a:rPr lang="en-US" sz="2400" dirty="0"/>
            </a:br>
            <a:r>
              <a:rPr lang="en-US" sz="2400" dirty="0"/>
              <a:t>    console.log(“I ran”);</a:t>
            </a:r>
            <a:br>
              <a:rPr lang="en-US" sz="2400" dirty="0"/>
            </a:br>
            <a:r>
              <a:rPr lang="en-US" sz="2400" dirty="0"/>
              <a:t>  }, </a:t>
            </a:r>
            <a:r>
              <a:rPr lang="en-US" sz="2400" b="1" dirty="0">
                <a:solidFill>
                  <a:srgbClr val="00B0F0"/>
                </a:solidFill>
              </a:rPr>
              <a:t>[]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return</a:t>
            </a:r>
            <a:r>
              <a:rPr lang="en-US" sz="2400" dirty="0"/>
              <a:t> &lt;div&gt;</a:t>
            </a:r>
          </a:p>
          <a:p>
            <a:r>
              <a:rPr lang="en-US" sz="2400" dirty="0"/>
              <a:t>&lt;/div&gt;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1B7D4-EB79-462B-AB43-5728B17802A6}"/>
              </a:ext>
            </a:extLst>
          </p:cNvPr>
          <p:cNvCxnSpPr>
            <a:cxnSpLocks/>
          </p:cNvCxnSpPr>
          <p:nvPr/>
        </p:nvCxnSpPr>
        <p:spPr>
          <a:xfrm flipH="1" flipV="1">
            <a:off x="1748790" y="3760470"/>
            <a:ext cx="4812030" cy="262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CF7539A-9C87-4C97-A4FC-3DCFE797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23638" y="3120390"/>
            <a:ext cx="2922499" cy="4210454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8CCFB81-D23B-4A67-A814-506B9E5E06FE}"/>
              </a:ext>
            </a:extLst>
          </p:cNvPr>
          <p:cNvSpPr/>
          <p:nvPr/>
        </p:nvSpPr>
        <p:spPr>
          <a:xfrm>
            <a:off x="7228156" y="662940"/>
            <a:ext cx="3051682" cy="2286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run every time the state gets changed!</a:t>
            </a:r>
          </a:p>
        </p:txBody>
      </p:sp>
    </p:spTree>
    <p:extLst>
      <p:ext uri="{BB962C8B-B14F-4D97-AF65-F5344CB8AC3E}">
        <p14:creationId xmlns:p14="http://schemas.microsoft.com/office/powerpoint/2010/main" val="255777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D03F1-1952-4078-9EF8-58BFB9093260}"/>
              </a:ext>
            </a:extLst>
          </p:cNvPr>
          <p:cNvSpPr txBox="1"/>
          <p:nvPr/>
        </p:nvSpPr>
        <p:spPr>
          <a:xfrm>
            <a:off x="685800" y="1166842"/>
            <a:ext cx="63401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function </a:t>
            </a:r>
            <a:r>
              <a:rPr lang="en-US" sz="2400" dirty="0"/>
              <a:t>Header(){</a:t>
            </a:r>
          </a:p>
          <a:p>
            <a:endParaRPr lang="en-US" sz="2400" dirty="0"/>
          </a:p>
          <a:p>
            <a:r>
              <a:rPr lang="en-US" sz="2400" dirty="0"/>
              <a:t>  let [name, </a:t>
            </a:r>
            <a:r>
              <a:rPr lang="en-US" sz="2400" dirty="0" err="1"/>
              <a:t>setName</a:t>
            </a:r>
            <a:r>
              <a:rPr lang="en-US" sz="2400" dirty="0"/>
              <a:t>] = </a:t>
            </a:r>
            <a:r>
              <a:rPr lang="en-US" sz="2400" dirty="0" err="1"/>
              <a:t>useState</a:t>
            </a:r>
            <a:r>
              <a:rPr lang="en-US" sz="2400" dirty="0"/>
              <a:t>(“Gamica”)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useEffect</a:t>
            </a:r>
            <a:r>
              <a:rPr lang="en-US" sz="2400" dirty="0"/>
              <a:t>(()=&gt;{</a:t>
            </a:r>
            <a:br>
              <a:rPr lang="en-US" sz="2400" dirty="0"/>
            </a:br>
            <a:r>
              <a:rPr lang="en-US" sz="2400" dirty="0"/>
              <a:t>    console.log(“I ran”);</a:t>
            </a:r>
            <a:br>
              <a:rPr lang="en-US" sz="2400" dirty="0"/>
            </a:br>
            <a:r>
              <a:rPr lang="en-US" sz="2400" dirty="0"/>
              <a:t>  }, </a:t>
            </a:r>
            <a:r>
              <a:rPr lang="en-US" sz="2400" b="1" dirty="0">
                <a:solidFill>
                  <a:srgbClr val="00B0F0"/>
                </a:solidFill>
              </a:rPr>
              <a:t>[]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return</a:t>
            </a:r>
            <a:r>
              <a:rPr lang="en-US" sz="2400" dirty="0"/>
              <a:t> &lt;div&gt;</a:t>
            </a:r>
          </a:p>
          <a:p>
            <a:r>
              <a:rPr lang="en-US" sz="2400" dirty="0"/>
              <a:t>&lt;/div&gt;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1B7D4-EB79-462B-AB43-5728B17802A6}"/>
              </a:ext>
            </a:extLst>
          </p:cNvPr>
          <p:cNvCxnSpPr>
            <a:cxnSpLocks/>
          </p:cNvCxnSpPr>
          <p:nvPr/>
        </p:nvCxnSpPr>
        <p:spPr>
          <a:xfrm flipH="1" flipV="1">
            <a:off x="1748790" y="3760470"/>
            <a:ext cx="4812030" cy="262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CF7539A-9C87-4C97-A4FC-3DCFE797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23638" y="3120390"/>
            <a:ext cx="2922499" cy="4210454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8CCFB81-D23B-4A67-A814-506B9E5E06FE}"/>
              </a:ext>
            </a:extLst>
          </p:cNvPr>
          <p:cNvSpPr/>
          <p:nvPr/>
        </p:nvSpPr>
        <p:spPr>
          <a:xfrm>
            <a:off x="7228156" y="662940"/>
            <a:ext cx="3051682" cy="2286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run every time the state gets changed!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C1E55-67F2-41F0-84CA-635AF285D22B}"/>
              </a:ext>
            </a:extLst>
          </p:cNvPr>
          <p:cNvSpPr txBox="1"/>
          <p:nvPr/>
        </p:nvSpPr>
        <p:spPr>
          <a:xfrm>
            <a:off x="3314700" y="5225617"/>
            <a:ext cx="3406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setName</a:t>
            </a:r>
            <a:r>
              <a:rPr lang="en-US" sz="2400" dirty="0"/>
              <a:t>(“Khurram”)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8D7046-95A3-4702-9D98-C02B9EE3C73F}"/>
              </a:ext>
            </a:extLst>
          </p:cNvPr>
          <p:cNvSpPr/>
          <p:nvPr/>
        </p:nvSpPr>
        <p:spPr>
          <a:xfrm>
            <a:off x="759967" y="2558213"/>
            <a:ext cx="3417698" cy="138303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D03F1-1952-4078-9EF8-58BFB9093260}"/>
              </a:ext>
            </a:extLst>
          </p:cNvPr>
          <p:cNvSpPr txBox="1"/>
          <p:nvPr/>
        </p:nvSpPr>
        <p:spPr>
          <a:xfrm>
            <a:off x="685800" y="1166842"/>
            <a:ext cx="63401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function </a:t>
            </a:r>
            <a:r>
              <a:rPr lang="en-US" sz="2400" dirty="0"/>
              <a:t>Header(){</a:t>
            </a:r>
          </a:p>
          <a:p>
            <a:endParaRPr lang="en-US" sz="2400" dirty="0"/>
          </a:p>
          <a:p>
            <a:r>
              <a:rPr lang="en-US" sz="2400" dirty="0"/>
              <a:t>  let [name, </a:t>
            </a:r>
            <a:r>
              <a:rPr lang="en-US" sz="2400" dirty="0" err="1"/>
              <a:t>setName</a:t>
            </a:r>
            <a:r>
              <a:rPr lang="en-US" sz="2400" dirty="0"/>
              <a:t>] = </a:t>
            </a:r>
            <a:r>
              <a:rPr lang="en-US" sz="2400" dirty="0" err="1"/>
              <a:t>useState</a:t>
            </a:r>
            <a:r>
              <a:rPr lang="en-US" sz="2400" dirty="0"/>
              <a:t>(“Gamica”)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useEffect</a:t>
            </a:r>
            <a:r>
              <a:rPr lang="en-US" sz="2400" dirty="0"/>
              <a:t>(()=&gt;{</a:t>
            </a:r>
            <a:br>
              <a:rPr lang="en-US" sz="2400" dirty="0"/>
            </a:br>
            <a:r>
              <a:rPr lang="en-US" sz="2400" dirty="0"/>
              <a:t>    console.log(“I ran”);</a:t>
            </a:r>
            <a:br>
              <a:rPr lang="en-US" sz="2400" dirty="0"/>
            </a:br>
            <a:r>
              <a:rPr lang="en-US" sz="2400" dirty="0"/>
              <a:t>  }, </a:t>
            </a:r>
            <a:r>
              <a:rPr lang="en-US" sz="2400" b="1" dirty="0">
                <a:solidFill>
                  <a:srgbClr val="00B0F0"/>
                </a:solidFill>
              </a:rPr>
              <a:t>[]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return</a:t>
            </a:r>
            <a:r>
              <a:rPr lang="en-US" sz="2400" dirty="0"/>
              <a:t> &lt;div&gt;</a:t>
            </a:r>
          </a:p>
          <a:p>
            <a:r>
              <a:rPr lang="en-US" sz="2400" dirty="0"/>
              <a:t>&lt;/div&gt;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1B7D4-EB79-462B-AB43-5728B17802A6}"/>
              </a:ext>
            </a:extLst>
          </p:cNvPr>
          <p:cNvCxnSpPr>
            <a:cxnSpLocks/>
          </p:cNvCxnSpPr>
          <p:nvPr/>
        </p:nvCxnSpPr>
        <p:spPr>
          <a:xfrm flipH="1" flipV="1">
            <a:off x="1748790" y="3760470"/>
            <a:ext cx="4812030" cy="262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CF7539A-9C87-4C97-A4FC-3DCFE7979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23638" y="3120390"/>
            <a:ext cx="2922499" cy="4210454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8CCFB81-D23B-4A67-A814-506B9E5E06FE}"/>
              </a:ext>
            </a:extLst>
          </p:cNvPr>
          <p:cNvSpPr/>
          <p:nvPr/>
        </p:nvSpPr>
        <p:spPr>
          <a:xfrm>
            <a:off x="7228156" y="662940"/>
            <a:ext cx="3051682" cy="2286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run every time the state gets changed!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C1E55-67F2-41F0-84CA-635AF285D22B}"/>
              </a:ext>
            </a:extLst>
          </p:cNvPr>
          <p:cNvSpPr txBox="1"/>
          <p:nvPr/>
        </p:nvSpPr>
        <p:spPr>
          <a:xfrm>
            <a:off x="3314700" y="5225617"/>
            <a:ext cx="3406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setName</a:t>
            </a:r>
            <a:r>
              <a:rPr lang="en-US" sz="2400" dirty="0"/>
              <a:t>(“Faisalabad”)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8D7046-95A3-4702-9D98-C02B9EE3C73F}"/>
              </a:ext>
            </a:extLst>
          </p:cNvPr>
          <p:cNvSpPr/>
          <p:nvPr/>
        </p:nvSpPr>
        <p:spPr>
          <a:xfrm>
            <a:off x="759967" y="2558213"/>
            <a:ext cx="3417698" cy="1383030"/>
          </a:xfrm>
          <a:prstGeom prst="rect">
            <a:avLst/>
          </a:prstGeom>
          <a:noFill/>
          <a:ln w="762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7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255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</cp:revision>
  <dcterms:created xsi:type="dcterms:W3CDTF">2020-12-20T16:39:14Z</dcterms:created>
  <dcterms:modified xsi:type="dcterms:W3CDTF">2020-12-20T16:53:11Z</dcterms:modified>
</cp:coreProperties>
</file>