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396F-3369-4D01-A7BE-11FCF3708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Gamica</a:t>
            </a:r>
            <a:r>
              <a:rPr lang="en-US" dirty="0"/>
              <a:t> File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CB6FF-3792-4F66-A90A-17F5C4F680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828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EA90-D389-42D0-96E8-B07B6075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Manages its files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5F8DB0-9158-4B44-96A0-A430AA690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1442" y="2122637"/>
            <a:ext cx="1841556" cy="1841556"/>
          </a:xfrm>
        </p:spPr>
      </p:pic>
      <p:sp>
        <p:nvSpPr>
          <p:cNvPr id="4" name="AutoShape 2" descr="Image result for User ico">
            <a:extLst>
              <a:ext uri="{FF2B5EF4-FFF2-40B4-BE49-F238E27FC236}">
                <a16:creationId xmlns:a16="http://schemas.microsoft.com/office/drawing/2014/main" id="{486F0D10-BA4A-4749-B938-AAC6D732E1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User ico">
            <a:extLst>
              <a:ext uri="{FF2B5EF4-FFF2-40B4-BE49-F238E27FC236}">
                <a16:creationId xmlns:a16="http://schemas.microsoft.com/office/drawing/2014/main" id="{A01EB1DE-AC09-44AA-A0DE-2622DA4F7C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326461-7DE7-4D0E-BB3C-6B2A46181418}"/>
              </a:ext>
            </a:extLst>
          </p:cNvPr>
          <p:cNvSpPr/>
          <p:nvPr/>
        </p:nvSpPr>
        <p:spPr>
          <a:xfrm>
            <a:off x="7024744" y="2226833"/>
            <a:ext cx="4432150" cy="4270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25D5BDC8-0971-4796-8BFE-468F5ABD1E65}"/>
              </a:ext>
            </a:extLst>
          </p:cNvPr>
          <p:cNvSpPr/>
          <p:nvPr/>
        </p:nvSpPr>
        <p:spPr>
          <a:xfrm>
            <a:off x="7625584" y="2840019"/>
            <a:ext cx="623943" cy="1124174"/>
          </a:xfrm>
          <a:prstGeom prst="can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468BD0C7-B498-439C-BD07-E4C0546B39A9}"/>
              </a:ext>
            </a:extLst>
          </p:cNvPr>
          <p:cNvSpPr/>
          <p:nvPr/>
        </p:nvSpPr>
        <p:spPr>
          <a:xfrm>
            <a:off x="8763203" y="2840019"/>
            <a:ext cx="623943" cy="1124174"/>
          </a:xfrm>
          <a:prstGeom prst="can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FBB8736E-A20C-4F29-891A-B1C17FC4AE4F}"/>
              </a:ext>
            </a:extLst>
          </p:cNvPr>
          <p:cNvSpPr/>
          <p:nvPr/>
        </p:nvSpPr>
        <p:spPr>
          <a:xfrm>
            <a:off x="9900822" y="2840019"/>
            <a:ext cx="623943" cy="1124174"/>
          </a:xfrm>
          <a:prstGeom prst="can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20F0FB-5C6B-49BB-98D8-B3E58FCA49CC}"/>
              </a:ext>
            </a:extLst>
          </p:cNvPr>
          <p:cNvSpPr txBox="1"/>
          <p:nvPr/>
        </p:nvSpPr>
        <p:spPr>
          <a:xfrm>
            <a:off x="5167257" y="417756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EA4EF8-0B40-4518-A5AF-1B4BD49FC342}"/>
              </a:ext>
            </a:extLst>
          </p:cNvPr>
          <p:cNvSpPr txBox="1"/>
          <p:nvPr/>
        </p:nvSpPr>
        <p:spPr>
          <a:xfrm>
            <a:off x="7625584" y="401889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135ACA-52E4-4530-BB86-68B0CF0E1F83}"/>
              </a:ext>
            </a:extLst>
          </p:cNvPr>
          <p:cNvSpPr txBox="1"/>
          <p:nvPr/>
        </p:nvSpPr>
        <p:spPr>
          <a:xfrm>
            <a:off x="8699137" y="401889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659D73-A34C-428F-BAB0-0751A88D2748}"/>
              </a:ext>
            </a:extLst>
          </p:cNvPr>
          <p:cNvSpPr txBox="1"/>
          <p:nvPr/>
        </p:nvSpPr>
        <p:spPr>
          <a:xfrm>
            <a:off x="9900822" y="401889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File3</a:t>
            </a:r>
          </a:p>
        </p:txBody>
      </p:sp>
    </p:spTree>
    <p:extLst>
      <p:ext uri="{BB962C8B-B14F-4D97-AF65-F5344CB8AC3E}">
        <p14:creationId xmlns:p14="http://schemas.microsoft.com/office/powerpoint/2010/main" val="45824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D625-F0F3-41D5-8024-0D53BFC0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Model</a:t>
            </a: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3E3240AC-99B7-4657-B3A3-EA3435320DDD}"/>
              </a:ext>
            </a:extLst>
          </p:cNvPr>
          <p:cNvSpPr/>
          <p:nvPr/>
        </p:nvSpPr>
        <p:spPr>
          <a:xfrm>
            <a:off x="796066" y="2226833"/>
            <a:ext cx="2872292" cy="268941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F4A6AB-19FD-4674-B793-481ED5B5EF16}"/>
              </a:ext>
            </a:extLst>
          </p:cNvPr>
          <p:cNvSpPr txBox="1"/>
          <p:nvPr/>
        </p:nvSpPr>
        <p:spPr>
          <a:xfrm>
            <a:off x="1327156" y="5007711"/>
            <a:ext cx="18101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06E39C-CD98-476D-A772-EA9B78203197}"/>
              </a:ext>
            </a:extLst>
          </p:cNvPr>
          <p:cNvSpPr txBox="1"/>
          <p:nvPr/>
        </p:nvSpPr>
        <p:spPr>
          <a:xfrm>
            <a:off x="8010743" y="5007711"/>
            <a:ext cx="755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UI</a:t>
            </a:r>
          </a:p>
        </p:txBody>
      </p:sp>
      <p:sp>
        <p:nvSpPr>
          <p:cNvPr id="8" name="Ribbon: Tilted Up 7">
            <a:extLst>
              <a:ext uri="{FF2B5EF4-FFF2-40B4-BE49-F238E27FC236}">
                <a16:creationId xmlns:a16="http://schemas.microsoft.com/office/drawing/2014/main" id="{55F34EE1-6702-4F57-B9C3-8CD3E1AB84AB}"/>
              </a:ext>
            </a:extLst>
          </p:cNvPr>
          <p:cNvSpPr/>
          <p:nvPr/>
        </p:nvSpPr>
        <p:spPr>
          <a:xfrm>
            <a:off x="6952265" y="2600836"/>
            <a:ext cx="2872292" cy="2229361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CD6C04-8596-442D-8787-36D7A266A684}"/>
              </a:ext>
            </a:extLst>
          </p:cNvPr>
          <p:cNvCxnSpPr>
            <a:stCxn id="4" idx="6"/>
          </p:cNvCxnSpPr>
          <p:nvPr/>
        </p:nvCxnSpPr>
        <p:spPr>
          <a:xfrm>
            <a:off x="3668358" y="3571539"/>
            <a:ext cx="3283907" cy="215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37063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30</TotalTime>
  <Words>16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Gamica File Management</vt:lpstr>
      <vt:lpstr>User Manages its files </vt:lpstr>
      <vt:lpstr>Application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Gamica File Management</dc:title>
  <dc:creator>Pc</dc:creator>
  <cp:lastModifiedBy>Pc</cp:lastModifiedBy>
  <cp:revision>4</cp:revision>
  <dcterms:created xsi:type="dcterms:W3CDTF">2019-01-17T12:59:58Z</dcterms:created>
  <dcterms:modified xsi:type="dcterms:W3CDTF">2019-01-17T13:30:41Z</dcterms:modified>
</cp:coreProperties>
</file>