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63" r:id="rId6"/>
    <p:sldId id="264" r:id="rId7"/>
    <p:sldId id="262" r:id="rId8"/>
    <p:sldId id="259" r:id="rId9"/>
    <p:sldId id="260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64FEBD-7161-48D7-9431-1E1AC67F8774}">
          <p14:sldIdLst>
            <p14:sldId id="256"/>
            <p14:sldId id="266"/>
            <p14:sldId id="257"/>
            <p14:sldId id="258"/>
            <p14:sldId id="263"/>
            <p14:sldId id="264"/>
            <p14:sldId id="262"/>
            <p14:sldId id="259"/>
            <p14:sldId id="260"/>
            <p14:sldId id="26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0C36F-8AD1-42DA-A4E4-FB94B83D3D8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BDC83-96C1-443D-9965-462FAC9D9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8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5DD4-B613-499A-85D6-D35DE56C3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started with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2E066-C6E0-4731-B80A-D2DE8CF03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Animations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2FF39-AC24-492C-B6AF-F78FD962D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097" y="506285"/>
            <a:ext cx="2942286" cy="709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545899-2BB5-4E37-AFCF-CE17A2C62C07}"/>
              </a:ext>
            </a:extLst>
          </p:cNvPr>
          <p:cNvSpPr txBox="1"/>
          <p:nvPr/>
        </p:nvSpPr>
        <p:spPr>
          <a:xfrm>
            <a:off x="3170378" y="557576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Khurram Raheel</a:t>
            </a:r>
          </a:p>
        </p:txBody>
      </p:sp>
    </p:spTree>
    <p:extLst>
      <p:ext uri="{BB962C8B-B14F-4D97-AF65-F5344CB8AC3E}">
        <p14:creationId xmlns:p14="http://schemas.microsoft.com/office/powerpoint/2010/main" val="2578221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BCA7-5003-4DCC-95D6-F2FD88B9F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Create a CSS animation(multi-step animation)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281F8-9780-4F86-893B-E787EFB11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@keyframes </a:t>
            </a:r>
            <a:r>
              <a:rPr lang="en-US" b="1" dirty="0">
                <a:solidFill>
                  <a:srgbClr val="FFFF00"/>
                </a:solidFill>
              </a:rPr>
              <a:t>example</a:t>
            </a:r>
            <a:r>
              <a:rPr lang="en-US" dirty="0"/>
              <a:t> {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 </a:t>
            </a:r>
            <a:r>
              <a:rPr lang="en-US" b="1" dirty="0">
                <a:solidFill>
                  <a:srgbClr val="FFC000"/>
                </a:solidFill>
              </a:rPr>
              <a:t>0%</a:t>
            </a:r>
            <a:r>
              <a:rPr lang="en-US" dirty="0"/>
              <a:t>   {background-color: red;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//Other properties here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    </a:t>
            </a:r>
            <a:r>
              <a:rPr lang="en-US" b="1" dirty="0">
                <a:solidFill>
                  <a:srgbClr val="FFC000"/>
                </a:solidFill>
              </a:rPr>
              <a:t>25% </a:t>
            </a:r>
            <a:r>
              <a:rPr lang="en-US" dirty="0"/>
              <a:t> {background-color: yellow;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//Other properties here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    </a:t>
            </a:r>
            <a:r>
              <a:rPr lang="en-US" b="1" dirty="0">
                <a:solidFill>
                  <a:srgbClr val="FFC000"/>
                </a:solidFill>
              </a:rPr>
              <a:t>50%</a:t>
            </a:r>
            <a:r>
              <a:rPr lang="en-US" dirty="0"/>
              <a:t>  {background-color: blue;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//Other properties here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    </a:t>
            </a:r>
            <a:r>
              <a:rPr lang="en-US" b="1" dirty="0">
                <a:solidFill>
                  <a:srgbClr val="FFC000"/>
                </a:solidFill>
              </a:rPr>
              <a:t>100%</a:t>
            </a:r>
            <a:r>
              <a:rPr lang="en-US" dirty="0"/>
              <a:t> {background-color: green;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//Other properties here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93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F972-B009-4C58-A32A-BD621544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1C83-D480-4BFC-932A-CFBE7914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 a 4 items menu which get bubbled when hovered.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2CA277F-8F5F-4D12-AAB8-7D14C28BDA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181046"/>
              </p:ext>
            </p:extLst>
          </p:nvPr>
        </p:nvGraphicFramePr>
        <p:xfrm>
          <a:off x="3352758" y="2835217"/>
          <a:ext cx="2875047" cy="1950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3" imgW="3088800" imgH="2096280" progId="">
                  <p:embed/>
                </p:oleObj>
              </mc:Choice>
              <mc:Fallback>
                <p:oleObj r:id="rId3" imgW="3088800" imgH="20962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758" y="2835217"/>
                        <a:ext cx="2875047" cy="1950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EDB0581-8E1B-40DF-98E2-84E108A6C5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972879"/>
              </p:ext>
            </p:extLst>
          </p:nvPr>
        </p:nvGraphicFramePr>
        <p:xfrm>
          <a:off x="3379830" y="4785403"/>
          <a:ext cx="2847975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5" imgW="2847240" imgH="1201320" progId="">
                  <p:embed/>
                </p:oleObj>
              </mc:Choice>
              <mc:Fallback>
                <p:oleObj r:id="rId5" imgW="2847240" imgH="1201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79830" y="4785403"/>
                        <a:ext cx="2847975" cy="1201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338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elated image">
            <a:extLst>
              <a:ext uri="{FF2B5EF4-FFF2-40B4-BE49-F238E27FC236}">
                <a16:creationId xmlns:a16="http://schemas.microsoft.com/office/drawing/2014/main" id="{AA7DD768-69B4-45A7-9655-FAA39790D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72" y="323455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lated image">
            <a:extLst>
              <a:ext uri="{FF2B5EF4-FFF2-40B4-BE49-F238E27FC236}">
                <a16:creationId xmlns:a16="http://schemas.microsoft.com/office/drawing/2014/main" id="{05B73AA9-415D-491B-8F63-BCF5B8D53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497" y="3234557"/>
            <a:ext cx="2309169" cy="230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9CD6602E-C154-46A4-B420-70BDCEE029FF}"/>
              </a:ext>
            </a:extLst>
          </p:cNvPr>
          <p:cNvSpPr txBox="1">
            <a:spLocks/>
          </p:cNvSpPr>
          <p:nvPr/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Why use CSS?</a:t>
            </a:r>
            <a:endParaRPr lang="en-US" dirty="0"/>
          </a:p>
        </p:txBody>
      </p:sp>
      <p:pic>
        <p:nvPicPr>
          <p:cNvPr id="7" name="Picture 14" descr="Image result for size icon">
            <a:extLst>
              <a:ext uri="{FF2B5EF4-FFF2-40B4-BE49-F238E27FC236}">
                <a16:creationId xmlns:a16="http://schemas.microsoft.com/office/drawing/2014/main" id="{AE769273-B956-4F15-AB1A-4FC4EA1C0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182" y="3588880"/>
            <a:ext cx="1566296" cy="156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251F0C-773F-4CD9-A2C7-6638DB882231}"/>
              </a:ext>
            </a:extLst>
          </p:cNvPr>
          <p:cNvSpPr txBox="1"/>
          <p:nvPr/>
        </p:nvSpPr>
        <p:spPr>
          <a:xfrm>
            <a:off x="676257" y="5515070"/>
            <a:ext cx="2085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Coloring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972BD-DD16-40BD-8989-F0B676C74731}"/>
              </a:ext>
            </a:extLst>
          </p:cNvPr>
          <p:cNvSpPr txBox="1"/>
          <p:nvPr/>
        </p:nvSpPr>
        <p:spPr>
          <a:xfrm>
            <a:off x="3652409" y="5516276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Position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929BFE-7666-4BF4-82DD-D3AE9263EA34}"/>
              </a:ext>
            </a:extLst>
          </p:cNvPr>
          <p:cNvSpPr txBox="1"/>
          <p:nvPr/>
        </p:nvSpPr>
        <p:spPr>
          <a:xfrm>
            <a:off x="6415363" y="5515069"/>
            <a:ext cx="143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Sizing</a:t>
            </a:r>
          </a:p>
        </p:txBody>
      </p:sp>
      <p:pic>
        <p:nvPicPr>
          <p:cNvPr id="11" name="Picture 18" descr="Image result for animations icon">
            <a:extLst>
              <a:ext uri="{FF2B5EF4-FFF2-40B4-BE49-F238E27FC236}">
                <a16:creationId xmlns:a16="http://schemas.microsoft.com/office/drawing/2014/main" id="{93351D44-02B6-463D-B250-A88AE63926B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069" y="3588880"/>
            <a:ext cx="2335427" cy="175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696CFC-7422-4FDA-BE59-00466ED48CA8}"/>
              </a:ext>
            </a:extLst>
          </p:cNvPr>
          <p:cNvSpPr txBox="1"/>
          <p:nvPr/>
        </p:nvSpPr>
        <p:spPr>
          <a:xfrm>
            <a:off x="8996435" y="5572395"/>
            <a:ext cx="267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4426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A0BF-C469-48BC-B228-C3F47D4B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BD5BD-DDB8-4E54-A5BA-FC92AA119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CSS we can create animations allows animation of most HTML elements without using JavaScript, Flash or any other technology.</a:t>
            </a:r>
          </a:p>
        </p:txBody>
      </p:sp>
      <p:pic>
        <p:nvPicPr>
          <p:cNvPr id="3" name="Picture 2" descr="Image result for running gif animation">
            <a:extLst>
              <a:ext uri="{FF2B5EF4-FFF2-40B4-BE49-F238E27FC236}">
                <a16:creationId xmlns:a16="http://schemas.microsoft.com/office/drawing/2014/main" id="{F89069C3-4CD1-47E1-8504-884329625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698" y="3642541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10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C888-5771-4472-A4DB-8001BA61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CD7B8-3021-4FCC-A425-9C6DF4812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Transition: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transition: </a:t>
            </a:r>
            <a:r>
              <a:rPr lang="en-US" dirty="0">
                <a:solidFill>
                  <a:srgbClr val="00B0F0"/>
                </a:solidFill>
              </a:rPr>
              <a:t>property</a:t>
            </a:r>
            <a:r>
              <a:rPr lang="en-US" dirty="0"/>
              <a:t> duration </a:t>
            </a:r>
            <a:r>
              <a:rPr lang="en-US" dirty="0">
                <a:solidFill>
                  <a:srgbClr val="FFFF00"/>
                </a:solidFill>
              </a:rPr>
              <a:t>timing-function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delay</a:t>
            </a:r>
            <a:r>
              <a:rPr lang="en-US" dirty="0"/>
              <a:t>; </a:t>
            </a:r>
            <a:br>
              <a:rPr lang="en-US" dirty="0"/>
            </a:br>
            <a:endParaRPr lang="en-US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9E30846F-A930-4588-BFE0-D10AE7421D39}"/>
              </a:ext>
            </a:extLst>
          </p:cNvPr>
          <p:cNvSpPr/>
          <p:nvPr/>
        </p:nvSpPr>
        <p:spPr>
          <a:xfrm flipH="1" flipV="1">
            <a:off x="852615" y="3381807"/>
            <a:ext cx="2042984" cy="164962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52DD9-6669-4EAE-AF4B-93ABB00B885C}"/>
              </a:ext>
            </a:extLst>
          </p:cNvPr>
          <p:cNvSpPr txBox="1"/>
          <p:nvPr/>
        </p:nvSpPr>
        <p:spPr>
          <a:xfrm>
            <a:off x="1103623" y="3606456"/>
            <a:ext cx="17363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CSS</a:t>
            </a:r>
            <a:br>
              <a:rPr lang="en-US" dirty="0"/>
            </a:br>
            <a:r>
              <a:rPr lang="en-US" dirty="0"/>
              <a:t>properties </a:t>
            </a:r>
          </a:p>
          <a:p>
            <a:r>
              <a:rPr lang="en-US" dirty="0"/>
              <a:t>Width, height,</a:t>
            </a:r>
          </a:p>
          <a:p>
            <a:r>
              <a:rPr lang="en-US" dirty="0"/>
              <a:t>font-size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10D5AC08-11E2-413E-872B-5C46922E26EE}"/>
              </a:ext>
            </a:extLst>
          </p:cNvPr>
          <p:cNvSpPr/>
          <p:nvPr/>
        </p:nvSpPr>
        <p:spPr>
          <a:xfrm flipV="1">
            <a:off x="2895600" y="3381806"/>
            <a:ext cx="1797908" cy="92332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F14C7-9E2C-4E56-8840-8C1CF6A53B12}"/>
              </a:ext>
            </a:extLst>
          </p:cNvPr>
          <p:cNvSpPr txBox="1"/>
          <p:nvPr/>
        </p:nvSpPr>
        <p:spPr>
          <a:xfrm>
            <a:off x="2980869" y="3560289"/>
            <a:ext cx="162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time for</a:t>
            </a:r>
          </a:p>
          <a:p>
            <a:r>
              <a:rPr lang="en-US" dirty="0"/>
              <a:t>animation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EC4FCF4C-F917-418A-A652-7C8926B71964}"/>
              </a:ext>
            </a:extLst>
          </p:cNvPr>
          <p:cNvSpPr/>
          <p:nvPr/>
        </p:nvSpPr>
        <p:spPr>
          <a:xfrm flipV="1">
            <a:off x="4876800" y="3381805"/>
            <a:ext cx="1797908" cy="92332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10111B-7AF8-4231-90F8-B034B9CF415F}"/>
              </a:ext>
            </a:extLst>
          </p:cNvPr>
          <p:cNvSpPr txBox="1"/>
          <p:nvPr/>
        </p:nvSpPr>
        <p:spPr>
          <a:xfrm>
            <a:off x="4949198" y="3508463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Animation</a:t>
            </a:r>
            <a:br>
              <a:rPr lang="en-US" dirty="0"/>
            </a:br>
            <a:r>
              <a:rPr lang="en-US" dirty="0"/>
              <a:t>Running Style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40933F15-13A1-493B-A670-0E4C34AA157C}"/>
              </a:ext>
            </a:extLst>
          </p:cNvPr>
          <p:cNvSpPr/>
          <p:nvPr/>
        </p:nvSpPr>
        <p:spPr>
          <a:xfrm flipV="1">
            <a:off x="6858000" y="3289304"/>
            <a:ext cx="1985028" cy="101582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C92E29-6377-4785-B7FE-34214CADA156}"/>
              </a:ext>
            </a:extLst>
          </p:cNvPr>
          <p:cNvSpPr txBox="1"/>
          <p:nvPr/>
        </p:nvSpPr>
        <p:spPr>
          <a:xfrm>
            <a:off x="7045119" y="3299914"/>
            <a:ext cx="1967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time</a:t>
            </a:r>
          </a:p>
          <a:p>
            <a:r>
              <a:rPr lang="en-US" dirty="0"/>
              <a:t>Animation will </a:t>
            </a:r>
          </a:p>
          <a:p>
            <a:r>
              <a:rPr lang="en-US" dirty="0"/>
              <a:t>take to start</a:t>
            </a:r>
          </a:p>
        </p:txBody>
      </p:sp>
    </p:spTree>
    <p:extLst>
      <p:ext uri="{BB962C8B-B14F-4D97-AF65-F5344CB8AC3E}">
        <p14:creationId xmlns:p14="http://schemas.microsoft.com/office/powerpoint/2010/main" val="212171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BD04-F6C5-45C4-A7E4-D50DED92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D64DD-2B24-49F1-B542-F2A6470B6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CSS Transformation</a:t>
            </a:r>
            <a:r>
              <a:rPr lang="en-US" dirty="0"/>
              <a:t> allow us to rotate, scale, and skew elements.</a:t>
            </a:r>
          </a:p>
          <a:p>
            <a:r>
              <a:rPr lang="en-US" dirty="0"/>
              <a:t>Transformation does not affect the positioning of other elements.</a:t>
            </a:r>
          </a:p>
        </p:txBody>
      </p:sp>
    </p:spTree>
    <p:extLst>
      <p:ext uri="{BB962C8B-B14F-4D97-AF65-F5344CB8AC3E}">
        <p14:creationId xmlns:p14="http://schemas.microsoft.com/office/powerpoint/2010/main" val="326527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9A13-AC4A-46DB-8784-FEF9B4E0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EA54-05D7-4106-8440-57A5DE5D6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Example&gt;</a:t>
            </a:r>
            <a:br>
              <a:rPr lang="en-US" dirty="0"/>
            </a:br>
            <a:r>
              <a:rPr lang="en-US" dirty="0"/>
              <a:t>transform: scale(20px);</a:t>
            </a:r>
          </a:p>
          <a:p>
            <a:pPr marL="0" indent="0">
              <a:buNone/>
            </a:pPr>
            <a:r>
              <a:rPr lang="en-US" dirty="0"/>
              <a:t>transform: </a:t>
            </a:r>
            <a:r>
              <a:rPr lang="en-US" dirty="0" err="1"/>
              <a:t>skewY</a:t>
            </a:r>
            <a:r>
              <a:rPr lang="en-US" dirty="0"/>
              <a:t>(20deg);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skew">
            <a:extLst>
              <a:ext uri="{FF2B5EF4-FFF2-40B4-BE49-F238E27FC236}">
                <a16:creationId xmlns:a16="http://schemas.microsoft.com/office/drawing/2014/main" id="{ADB94954-3560-43DB-96D3-364F28321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80" y="2840873"/>
            <a:ext cx="7154820" cy="361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45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4AFF-720D-4229-A941-20229F6F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DC863-1C1D-4976-879B-B04E18DD5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C000"/>
                </a:solidFill>
              </a:rPr>
              <a:t>div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width: 100px;</a:t>
            </a:r>
          </a:p>
          <a:p>
            <a:pPr marL="0" indent="0">
              <a:buNone/>
            </a:pPr>
            <a:r>
              <a:rPr lang="en-US" dirty="0"/>
              <a:t>    height: 100px;</a:t>
            </a:r>
          </a:p>
          <a:p>
            <a:pPr marL="0" indent="0">
              <a:buNone/>
            </a:pPr>
            <a:r>
              <a:rPr lang="en-US" dirty="0"/>
              <a:t>    background: red;</a:t>
            </a:r>
          </a:p>
          <a:p>
            <a:pPr marL="0" indent="0">
              <a:buNone/>
            </a:pPr>
            <a:r>
              <a:rPr lang="en-US" dirty="0"/>
              <a:t>    -</a:t>
            </a:r>
            <a:r>
              <a:rPr lang="en-US" dirty="0" err="1"/>
              <a:t>webkit</a:t>
            </a:r>
            <a:r>
              <a:rPr lang="en-US" dirty="0"/>
              <a:t>-transition: width 2s, height 2s, -</a:t>
            </a:r>
            <a:r>
              <a:rPr lang="en-US" dirty="0" err="1"/>
              <a:t>webkit</a:t>
            </a:r>
            <a:r>
              <a:rPr lang="en-US" dirty="0"/>
              <a:t>-transform 2s; /* Safari */</a:t>
            </a:r>
          </a:p>
          <a:p>
            <a:pPr marL="0" indent="0">
              <a:buNone/>
            </a:pPr>
            <a:r>
              <a:rPr lang="en-US" dirty="0"/>
              <a:t>    transition: width 2s, height 2s, transform 2s;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900" b="1" dirty="0" err="1">
                <a:solidFill>
                  <a:srgbClr val="FFC000"/>
                </a:solidFill>
              </a:rPr>
              <a:t>div:hover</a:t>
            </a:r>
            <a:r>
              <a:rPr lang="en-US" sz="2900" b="1" dirty="0">
                <a:solidFill>
                  <a:srgbClr val="FFC000"/>
                </a:solidFill>
              </a:rPr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width: 300px;</a:t>
            </a:r>
          </a:p>
          <a:p>
            <a:pPr marL="0" indent="0">
              <a:buNone/>
            </a:pPr>
            <a:r>
              <a:rPr lang="en-US" dirty="0"/>
              <a:t>    height: 300px;</a:t>
            </a:r>
          </a:p>
          <a:p>
            <a:pPr marL="0" indent="0">
              <a:buNone/>
            </a:pPr>
            <a:r>
              <a:rPr lang="en-US" dirty="0"/>
              <a:t>    -</a:t>
            </a:r>
            <a:r>
              <a:rPr lang="en-US" dirty="0" err="1"/>
              <a:t>webkit</a:t>
            </a:r>
            <a:r>
              <a:rPr lang="en-US" dirty="0"/>
              <a:t>-transform: rotate(180deg); /* Safari */</a:t>
            </a:r>
          </a:p>
          <a:p>
            <a:pPr marL="0" indent="0">
              <a:buNone/>
            </a:pPr>
            <a:r>
              <a:rPr lang="en-US" dirty="0"/>
              <a:t>    transform: rotate(180deg);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409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2DC0-4331-4404-AD24-F7C73AE4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0CA1-F54A-4CD4-9EBC-8321D64CB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CSS animations</a:t>
            </a:r>
            <a:r>
              <a:rPr lang="en-US" dirty="0"/>
              <a:t> make it possible to animate transitions from one CSS style configuration to another. Animations consist of two components, a style describing the CSS animation and a set of keyframes that indicate the start and end states of the animation’s style, as well as possible intermediate waypoints.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87A9C64D-66E2-4987-AA38-67382520A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682" y="5487337"/>
            <a:ext cx="8438635" cy="73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62C3B76B-07C7-47B3-8755-DF1B533594BE}"/>
              </a:ext>
            </a:extLst>
          </p:cNvPr>
          <p:cNvSpPr/>
          <p:nvPr/>
        </p:nvSpPr>
        <p:spPr>
          <a:xfrm>
            <a:off x="2629931" y="4529072"/>
            <a:ext cx="265669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DCF06CA5-FED1-4F34-B217-21A86B81BBC2}"/>
              </a:ext>
            </a:extLst>
          </p:cNvPr>
          <p:cNvSpPr/>
          <p:nvPr/>
        </p:nvSpPr>
        <p:spPr>
          <a:xfrm>
            <a:off x="4240428" y="4528775"/>
            <a:ext cx="265669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2FF285AA-BB34-4D91-8C72-32286D46F784}"/>
              </a:ext>
            </a:extLst>
          </p:cNvPr>
          <p:cNvSpPr/>
          <p:nvPr/>
        </p:nvSpPr>
        <p:spPr>
          <a:xfrm>
            <a:off x="5850925" y="4529072"/>
            <a:ext cx="265669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5D1E9B1C-45BF-4457-B9D0-982F88CE3217}"/>
              </a:ext>
            </a:extLst>
          </p:cNvPr>
          <p:cNvSpPr/>
          <p:nvPr/>
        </p:nvSpPr>
        <p:spPr>
          <a:xfrm>
            <a:off x="7461422" y="4541132"/>
            <a:ext cx="265669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56AE10DA-DCBF-4963-862E-D7E6D8047E34}"/>
              </a:ext>
            </a:extLst>
          </p:cNvPr>
          <p:cNvSpPr/>
          <p:nvPr/>
        </p:nvSpPr>
        <p:spPr>
          <a:xfrm>
            <a:off x="9071919" y="4528775"/>
            <a:ext cx="265669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3DAE7037-ED19-4C4C-83FD-53CDBB7D5C32}"/>
              </a:ext>
            </a:extLst>
          </p:cNvPr>
          <p:cNvSpPr/>
          <p:nvPr/>
        </p:nvSpPr>
        <p:spPr>
          <a:xfrm>
            <a:off x="2558878" y="4206565"/>
            <a:ext cx="407773" cy="321275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1F9173E5-76CF-4287-9DA1-00CE2E05AB8F}"/>
              </a:ext>
            </a:extLst>
          </p:cNvPr>
          <p:cNvSpPr/>
          <p:nvPr/>
        </p:nvSpPr>
        <p:spPr>
          <a:xfrm>
            <a:off x="4060738" y="4053868"/>
            <a:ext cx="600333" cy="473675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9CE92039-474B-4AA9-AC4B-4F00A67767B9}"/>
              </a:ext>
            </a:extLst>
          </p:cNvPr>
          <p:cNvSpPr/>
          <p:nvPr/>
        </p:nvSpPr>
        <p:spPr>
          <a:xfrm>
            <a:off x="5614856" y="3869792"/>
            <a:ext cx="739090" cy="640129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50BBBE9E-C2A2-4AE1-B1E1-422E9AB42BE7}"/>
              </a:ext>
            </a:extLst>
          </p:cNvPr>
          <p:cNvSpPr/>
          <p:nvPr/>
        </p:nvSpPr>
        <p:spPr>
          <a:xfrm>
            <a:off x="7151343" y="3760475"/>
            <a:ext cx="954820" cy="792529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EA52381E-E8BD-463E-9A7E-C183A48CD2A7}"/>
              </a:ext>
            </a:extLst>
          </p:cNvPr>
          <p:cNvSpPr/>
          <p:nvPr/>
        </p:nvSpPr>
        <p:spPr>
          <a:xfrm>
            <a:off x="8712411" y="3626733"/>
            <a:ext cx="980433" cy="914400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0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6808-1F61-4A8B-A9FA-1E2A9B34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Create a CSS animation(FROM –END)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C0B0-F08F-427A-A772-3EF8E4E34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Start </a:t>
            </a:r>
            <a:b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@keyframes </a:t>
            </a:r>
            <a:r>
              <a:rPr lang="en-US" b="1" dirty="0" err="1">
                <a:solidFill>
                  <a:srgbClr val="FFFF00"/>
                </a:solidFill>
              </a:rPr>
              <a:t>animationOne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{</a:t>
            </a:r>
            <a:b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FFC000"/>
                </a:solidFill>
              </a:rPr>
              <a:t>from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    //Initial CSS properties to be defined here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2D050"/>
                </a:solidFill>
              </a:rPr>
              <a:t>     margin-left:20px;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C000"/>
                </a:solidFill>
              </a:rPr>
              <a:t>}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FFC000"/>
                </a:solidFill>
              </a:rPr>
              <a:t>to {</a:t>
            </a:r>
            <a:b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//Final CSS properties to be defined here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2D050"/>
                </a:solidFill>
              </a:rPr>
              <a:t>     margin-left:60px;</a:t>
            </a:r>
            <a:b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rgbClr val="FFC000"/>
                </a:solidFill>
              </a:rPr>
              <a:t>}</a:t>
            </a:r>
          </a:p>
          <a:p>
            <a:pPr marL="0" indent="0">
              <a:buNone/>
            </a:pPr>
            <a:b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F4B45-76E2-4B97-AD2C-FF1A117CAC1E}"/>
              </a:ext>
            </a:extLst>
          </p:cNvPr>
          <p:cNvSpPr txBox="1"/>
          <p:nvPr/>
        </p:nvSpPr>
        <p:spPr>
          <a:xfrm>
            <a:off x="7549978" y="2298357"/>
            <a:ext cx="4201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div</a:t>
            </a:r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b="1" dirty="0">
                <a:solidFill>
                  <a:schemeClr val="tx1">
                    <a:lumMod val="65000"/>
                  </a:schemeClr>
                </a:solidFill>
              </a:rPr>
              <a:t>animation-name</a:t>
            </a:r>
            <a:r>
              <a:rPr lang="en-US" dirty="0"/>
              <a:t>: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animationOne</a:t>
            </a:r>
            <a:r>
              <a:rPr lang="en-US" b="1" dirty="0">
                <a:solidFill>
                  <a:srgbClr val="FFFF00"/>
                </a:solidFill>
              </a:rPr>
              <a:t>;</a:t>
            </a:r>
          </a:p>
          <a:p>
            <a:r>
              <a:rPr lang="en-US" b="1" dirty="0">
                <a:solidFill>
                  <a:schemeClr val="tx1">
                    <a:lumMod val="65000"/>
                  </a:schemeClr>
                </a:solidFill>
              </a:rPr>
              <a:t>animation-duration</a:t>
            </a:r>
            <a:r>
              <a:rPr lang="en-US" dirty="0"/>
              <a:t>: 4s;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89914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1874</TotalTime>
  <Words>210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Getting started with CSS</vt:lpstr>
      <vt:lpstr>PowerPoint Presentation</vt:lpstr>
      <vt:lpstr>CSS Animations</vt:lpstr>
      <vt:lpstr>Transitions</vt:lpstr>
      <vt:lpstr>Transformation</vt:lpstr>
      <vt:lpstr>Transformation</vt:lpstr>
      <vt:lpstr>Transitions</vt:lpstr>
      <vt:lpstr>ANIMATIONS</vt:lpstr>
      <vt:lpstr>Create a CSS animation(FROM –END)</vt:lpstr>
      <vt:lpstr>Create a CSS animation(multi-step animation)</vt:lpstr>
      <vt:lpstr>Today’s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FUNDAMENTALS</dc:title>
  <dc:creator>Khurram</dc:creator>
  <cp:lastModifiedBy>Pc</cp:lastModifiedBy>
  <cp:revision>66</cp:revision>
  <dcterms:created xsi:type="dcterms:W3CDTF">2018-07-16T05:04:38Z</dcterms:created>
  <dcterms:modified xsi:type="dcterms:W3CDTF">2019-02-06T10:40:21Z</dcterms:modified>
</cp:coreProperties>
</file>