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64FEBD-7161-48D7-9431-1E1AC67F8774}">
          <p14:sldIdLst>
            <p14:sldId id="256"/>
            <p14:sldId id="257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0C36F-8AD1-42DA-A4E4-FB94B83D3D8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BDC83-96C1-443D-9965-462FAC9D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8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5DD4-B613-499A-85D6-D35DE56C3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 with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2E066-C6E0-4731-B80A-D2DE8CF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2FF39-AC24-492C-B6AF-F78FD962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097" y="506285"/>
            <a:ext cx="2942286" cy="709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45899-2BB5-4E37-AFCF-CE17A2C62C07}"/>
              </a:ext>
            </a:extLst>
          </p:cNvPr>
          <p:cNvSpPr txBox="1"/>
          <p:nvPr/>
        </p:nvSpPr>
        <p:spPr>
          <a:xfrm>
            <a:off x="3170378" y="55757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Khurram Raheel</a:t>
            </a:r>
          </a:p>
        </p:txBody>
      </p:sp>
    </p:spTree>
    <p:extLst>
      <p:ext uri="{BB962C8B-B14F-4D97-AF65-F5344CB8AC3E}">
        <p14:creationId xmlns:p14="http://schemas.microsoft.com/office/powerpoint/2010/main" val="257822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ED5C-7F9B-4AFB-B9E1-2486F26B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Difference between grid and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9539-E22D-4DCB-8823-FD7A893D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21" y="2152163"/>
            <a:ext cx="10820400" cy="4024125"/>
          </a:xfrm>
        </p:spPr>
        <p:txBody>
          <a:bodyPr/>
          <a:lstStyle/>
          <a:p>
            <a:r>
              <a:rPr lang="en-US" i="1" dirty="0"/>
              <a:t>Flexbox is made for one dimensional layouts and Grid is made for two dimensional layouts.</a:t>
            </a:r>
            <a:endParaRPr lang="en-US" dirty="0"/>
          </a:p>
        </p:txBody>
      </p:sp>
      <p:pic>
        <p:nvPicPr>
          <p:cNvPr id="7170" name="Picture 2" descr="https://cdn-images-1.medium.com/max/800/1*h6dcLWRp0lXeWklPAFK8cA.png">
            <a:extLst>
              <a:ext uri="{FF2B5EF4-FFF2-40B4-BE49-F238E27FC236}">
                <a16:creationId xmlns:a16="http://schemas.microsoft.com/office/drawing/2014/main" id="{CDD3971C-A05F-4313-A515-5026C794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9" y="4164226"/>
            <a:ext cx="6702605" cy="147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lated image">
            <a:extLst>
              <a:ext uri="{FF2B5EF4-FFF2-40B4-BE49-F238E27FC236}">
                <a16:creationId xmlns:a16="http://schemas.microsoft.com/office/drawing/2014/main" id="{A17C1466-C799-4D0A-88B4-EE46C5999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526" y="3929391"/>
            <a:ext cx="2979323" cy="28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9AE81215-6F4B-41D1-8582-CB03EF10E8A7}"/>
              </a:ext>
            </a:extLst>
          </p:cNvPr>
          <p:cNvSpPr/>
          <p:nvPr/>
        </p:nvSpPr>
        <p:spPr>
          <a:xfrm>
            <a:off x="8541442" y="2755557"/>
            <a:ext cx="2490643" cy="1346885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flex-direction</a:t>
            </a:r>
          </a:p>
        </p:txBody>
      </p:sp>
    </p:spTree>
    <p:extLst>
      <p:ext uri="{BB962C8B-B14F-4D97-AF65-F5344CB8AC3E}">
        <p14:creationId xmlns:p14="http://schemas.microsoft.com/office/powerpoint/2010/main" val="239655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16E8-F2C0-41BD-A504-EDA03C7A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2042-DA7E-4EDF-B506-4651457F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container{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rgbClr val="FFFF00"/>
                </a:solidFill>
              </a:rPr>
              <a:t>display</a:t>
            </a:r>
            <a:r>
              <a:rPr lang="en-US" dirty="0"/>
              <a:t>: grid;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FFFF00"/>
                </a:solidFill>
              </a:rPr>
              <a:t>grid</a:t>
            </a:r>
            <a:r>
              <a:rPr lang="en-US" dirty="0"/>
              <a:t>: height of rows / width of columns;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container{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FFFF00"/>
                </a:solidFill>
              </a:rPr>
              <a:t>grid</a:t>
            </a:r>
            <a:r>
              <a:rPr lang="en-US" dirty="0"/>
              <a:t>: 100px 200px / 100 px 200px auto;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//We can also use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grid-template-columns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grid-template-rows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B8B0B-53C5-4D41-A8C3-9AC7B36C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050" y="2057401"/>
            <a:ext cx="4817150" cy="20721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A617A-3B87-48BA-9AF1-3D1AAAD5C4D8}"/>
              </a:ext>
            </a:extLst>
          </p:cNvPr>
          <p:cNvCxnSpPr/>
          <p:nvPr/>
        </p:nvCxnSpPr>
        <p:spPr>
          <a:xfrm>
            <a:off x="3805881" y="2780270"/>
            <a:ext cx="2290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D8A828-410B-4758-BB38-A965B6C91354}"/>
              </a:ext>
            </a:extLst>
          </p:cNvPr>
          <p:cNvCxnSpPr>
            <a:cxnSpLocks/>
          </p:cNvCxnSpPr>
          <p:nvPr/>
        </p:nvCxnSpPr>
        <p:spPr>
          <a:xfrm flipV="1">
            <a:off x="4806778" y="1705232"/>
            <a:ext cx="0" cy="107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D0A4E-705F-456E-A1E2-6C3BA8BEDBE1}"/>
              </a:ext>
            </a:extLst>
          </p:cNvPr>
          <p:cNvCxnSpPr>
            <a:cxnSpLocks/>
          </p:cNvCxnSpPr>
          <p:nvPr/>
        </p:nvCxnSpPr>
        <p:spPr>
          <a:xfrm>
            <a:off x="4806778" y="1705232"/>
            <a:ext cx="4290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094C7B-0812-4F11-97EB-34347BA549FE}"/>
              </a:ext>
            </a:extLst>
          </p:cNvPr>
          <p:cNvCxnSpPr/>
          <p:nvPr/>
        </p:nvCxnSpPr>
        <p:spPr>
          <a:xfrm>
            <a:off x="9082215" y="1705232"/>
            <a:ext cx="0" cy="35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42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AB70-4C10-4C9F-AFBF-C7115A0F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843B7-759F-4C85-A2BE-A5071E3D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8" y="2903837"/>
            <a:ext cx="11197004" cy="22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1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A0BF-C469-48BC-B228-C3F47D4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BD5BD-DDB8-4E54-A5BA-FC92AA11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W3C standard for making a layout which is entirely flexible within the given space available.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011AE8A-1F4A-4D7C-A749-3391330E2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11" y="3309904"/>
            <a:ext cx="4755378" cy="31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0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CBD8-5A66-4865-B447-6BCAC391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7B75-872B-4056-A56F-14C3B75F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flexbox is direction-agnostic as opposed to the regular layouts (block which is vertically-based and inline which is horizontally-based). While those work well for pages, they lack flexibility (no pun intended) to support large or complex applications (especially when it comes to orientation changing, resizing, stretching, shrinking, etc.).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7606F-0898-4D09-ABD0-BEA1E21C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171" y="4774108"/>
            <a:ext cx="3148013" cy="840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42226-0B65-4B36-BB7E-4418D217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4774108"/>
            <a:ext cx="3148013" cy="8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4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644-9E00-4F19-8E51-7E9A9CC6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0930-13CF-4DD4-9A2E-87F7B3DC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20AE4-1EF9-4B31-91C6-F6801A47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51" y="2676472"/>
            <a:ext cx="4608298" cy="30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293F-67E5-4F1A-B4FF-149A2F23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732A-5C6C-459A-88EF-45DBD802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cdn-images-1.medium.com/max/800/1*SDah34Yygu4CkLUcdsSytQ.png">
            <a:extLst>
              <a:ext uri="{FF2B5EF4-FFF2-40B4-BE49-F238E27FC236}">
                <a16:creationId xmlns:a16="http://schemas.microsoft.com/office/drawing/2014/main" id="{943EB25E-B70E-44BE-9FC2-E78DA8D85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49" y="2895802"/>
            <a:ext cx="7620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5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62C0-8E46-4E5F-844F-7426856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52C3-0D5D-4ADD-A01E-8E9DF808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68EA81-8571-47CA-B6FA-A8FFBE326338}"/>
              </a:ext>
            </a:extLst>
          </p:cNvPr>
          <p:cNvSpPr/>
          <p:nvPr/>
        </p:nvSpPr>
        <p:spPr>
          <a:xfrm>
            <a:off x="1532238" y="2879124"/>
            <a:ext cx="8760940" cy="280498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532ECA-AE4B-47F1-82AD-38AF11BB1807}"/>
              </a:ext>
            </a:extLst>
          </p:cNvPr>
          <p:cNvSpPr/>
          <p:nvPr/>
        </p:nvSpPr>
        <p:spPr>
          <a:xfrm>
            <a:off x="1845276" y="3027404"/>
            <a:ext cx="2014151" cy="2421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4853B1-BB58-46F0-8F36-597364D8C362}"/>
              </a:ext>
            </a:extLst>
          </p:cNvPr>
          <p:cNvSpPr/>
          <p:nvPr/>
        </p:nvSpPr>
        <p:spPr>
          <a:xfrm>
            <a:off x="4028303" y="3027404"/>
            <a:ext cx="2014151" cy="2421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D5D595-6E2F-498F-BBFA-B4C9AA9E2D19}"/>
              </a:ext>
            </a:extLst>
          </p:cNvPr>
          <p:cNvSpPr/>
          <p:nvPr/>
        </p:nvSpPr>
        <p:spPr>
          <a:xfrm>
            <a:off x="6211330" y="3070653"/>
            <a:ext cx="2014151" cy="2421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55347D-12D1-494A-AC8B-3EEB34776B5D}"/>
              </a:ext>
            </a:extLst>
          </p:cNvPr>
          <p:cNvCxnSpPr/>
          <p:nvPr/>
        </p:nvCxnSpPr>
        <p:spPr>
          <a:xfrm flipV="1">
            <a:off x="8822724" y="2669059"/>
            <a:ext cx="593125" cy="40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8AAD60-3381-44FC-B706-0C8EAABB5BBA}"/>
              </a:ext>
            </a:extLst>
          </p:cNvPr>
          <p:cNvSpPr txBox="1"/>
          <p:nvPr/>
        </p:nvSpPr>
        <p:spPr>
          <a:xfrm>
            <a:off x="9415849" y="2201320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</a:t>
            </a:r>
            <a:br>
              <a:rPr lang="en-US" dirty="0"/>
            </a:br>
            <a:r>
              <a:rPr lang="en-US" dirty="0"/>
              <a:t>display:flex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1EF436-11E1-4B09-87F4-53EEB7CBD410}"/>
              </a:ext>
            </a:extLst>
          </p:cNvPr>
          <p:cNvCxnSpPr/>
          <p:nvPr/>
        </p:nvCxnSpPr>
        <p:spPr>
          <a:xfrm flipV="1">
            <a:off x="2607276" y="2669059"/>
            <a:ext cx="1112108" cy="98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93939B-5E4B-4460-B86B-B7F28C096E48}"/>
              </a:ext>
            </a:extLst>
          </p:cNvPr>
          <p:cNvSpPr txBox="1"/>
          <p:nvPr/>
        </p:nvSpPr>
        <p:spPr>
          <a:xfrm>
            <a:off x="3547556" y="233871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9564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1F78-FBEB-4017-AB81-9508825A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4A05-4BB8-4EDC-A7B2-82240ED3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vertical and horizontal centering without any hacks and workaround solutions</a:t>
            </a:r>
          </a:p>
          <a:p>
            <a:r>
              <a:rPr lang="en-US" dirty="0"/>
              <a:t>Altering order of elements inside layout without affecting markup and document structure (using either order property or flex-flow).</a:t>
            </a:r>
          </a:p>
        </p:txBody>
      </p:sp>
    </p:spTree>
    <p:extLst>
      <p:ext uri="{BB962C8B-B14F-4D97-AF65-F5344CB8AC3E}">
        <p14:creationId xmlns:p14="http://schemas.microsoft.com/office/powerpoint/2010/main" val="26526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1B05-8B1D-43B1-9CA4-919B0F8F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99E4-F675-4879-9C46-EE84F85D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29134-791E-4A09-92FF-E9D4B6E1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55" y="3429000"/>
            <a:ext cx="8598440" cy="10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5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283C-C22D-4E0E-A95B-D3A65C6B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9443-B543-46E3-B5B4-1B0718F2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b="1" dirty="0"/>
              <a:t>CSS Grid Layout</a:t>
            </a:r>
            <a:r>
              <a:rPr lang="en-US" dirty="0"/>
              <a:t> excels at dividing a page into major regions or defining the relationship in terms of size, position, and layer, between parts of a control built from HTML elements.</a:t>
            </a:r>
          </a:p>
        </p:txBody>
      </p:sp>
      <p:pic>
        <p:nvPicPr>
          <p:cNvPr id="6146" name="Picture 2" descr="Image result for css grid">
            <a:extLst>
              <a:ext uri="{FF2B5EF4-FFF2-40B4-BE49-F238E27FC236}">
                <a16:creationId xmlns:a16="http://schemas.microsoft.com/office/drawing/2014/main" id="{3C600349-7F52-4A32-A810-AE43AD15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048" y="3083011"/>
            <a:ext cx="4642750" cy="352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965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2085</TotalTime>
  <Words>116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Getting started with CSS</vt:lpstr>
      <vt:lpstr>Why flexbox?</vt:lpstr>
      <vt:lpstr>Direction agnostic</vt:lpstr>
      <vt:lpstr>Getting started with flexbox</vt:lpstr>
      <vt:lpstr>Flexbox directions</vt:lpstr>
      <vt:lpstr>Flexbox working</vt:lpstr>
      <vt:lpstr>Advantages</vt:lpstr>
      <vt:lpstr>Assignment#1</vt:lpstr>
      <vt:lpstr>CSS grid</vt:lpstr>
      <vt:lpstr>Difference between grid and flexbox</vt:lpstr>
      <vt:lpstr>Create a grid</vt:lpstr>
      <vt:lpstr>Assignment#2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FUNDAMENTALS</dc:title>
  <dc:creator>Khurram</dc:creator>
  <cp:lastModifiedBy>Pc</cp:lastModifiedBy>
  <cp:revision>53</cp:revision>
  <dcterms:created xsi:type="dcterms:W3CDTF">2018-07-16T05:04:38Z</dcterms:created>
  <dcterms:modified xsi:type="dcterms:W3CDTF">2019-10-04T14:20:42Z</dcterms:modified>
</cp:coreProperties>
</file>