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gento.com/products/magento-open-sour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Reactooo!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Internship project (June-august)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prototype of an open-source e-commerce platform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https://magento.com/products/magento-open-source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modify with global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override the library classes, instead define your own classes and modify the rules with </a:t>
            </a:r>
            <a:r>
              <a:rPr lang="en-US" b="1" dirty="0" smtClean="0"/>
              <a:t>!important </a:t>
            </a:r>
            <a:r>
              <a:rPr lang="en-US" dirty="0" smtClean="0"/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90749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re-invent the </a:t>
            </a:r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implementing a solution, ask the team if anyone else has implemented the same or similar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be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pull the code before start working</a:t>
            </a:r>
          </a:p>
          <a:p>
            <a:r>
              <a:rPr lang="en-US" dirty="0" smtClean="0"/>
              <a:t>Always push the code before finishing the work.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will keep us from having source code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optimized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implementing the solution,  Have a look again if we can write a better code than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using any new library or adding a major source code change, discuss it with the senior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4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208</TotalTime>
  <Words>132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Reactooo!</vt:lpstr>
      <vt:lpstr>Domain</vt:lpstr>
      <vt:lpstr>Don’t modify with global source code</vt:lpstr>
      <vt:lpstr>Don’t re-invent the wheel</vt:lpstr>
      <vt:lpstr>Always be update</vt:lpstr>
      <vt:lpstr>Be optimized</vt:lpstr>
      <vt:lpstr>Be in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Reactooo!</dc:title>
  <dc:creator>Pc</dc:creator>
  <cp:lastModifiedBy>Pc</cp:lastModifiedBy>
  <cp:revision>12</cp:revision>
  <dcterms:created xsi:type="dcterms:W3CDTF">2019-06-16T07:20:28Z</dcterms:created>
  <dcterms:modified xsi:type="dcterms:W3CDTF">2019-06-16T10:49:12Z</dcterms:modified>
</cp:coreProperties>
</file>