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64" r:id="rId5"/>
    <p:sldId id="265" r:id="rId6"/>
    <p:sldId id="260" r:id="rId7"/>
    <p:sldId id="261" r:id="rId8"/>
    <p:sldId id="262" r:id="rId9"/>
    <p:sldId id="263" r:id="rId10"/>
    <p:sldId id="258" r:id="rId11"/>
    <p:sldId id="266" r:id="rId12"/>
    <p:sldId id="267" r:id="rId13"/>
    <p:sldId id="280" r:id="rId14"/>
    <p:sldId id="269" r:id="rId15"/>
    <p:sldId id="270" r:id="rId16"/>
    <p:sldId id="271" r:id="rId17"/>
    <p:sldId id="281" r:id="rId18"/>
    <p:sldId id="282" r:id="rId19"/>
    <p:sldId id="272" r:id="rId20"/>
    <p:sldId id="274" r:id="rId21"/>
    <p:sldId id="275" r:id="rId22"/>
    <p:sldId id="276" r:id="rId23"/>
    <p:sldId id="27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4FA8B2-1839-4D4E-9B5A-5881744AAD83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F82B4A-4999-4BF3-8AA6-896D4B3160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346" y="559557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346" y="4510210"/>
            <a:ext cx="10058400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                                            GUIDED BY,</a:t>
            </a:r>
          </a:p>
          <a:p>
            <a:r>
              <a:rPr lang="en-US" sz="8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Limitha</a:t>
            </a:r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r				         </a:t>
            </a:r>
            <a:r>
              <a:rPr lang="en-US" sz="8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Smitha</a:t>
            </a:r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r</a:t>
            </a:r>
          </a:p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78664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931"/>
            <a:ext cx="10058400" cy="179358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3391"/>
            <a:ext cx="10515600" cy="4470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HARDWARE SPECIFICATIONS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Processor: - i3 and above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2GB RAM minimum, 8 GB RAM recommended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GB of available disk space minimum, 40 GB Recommended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SOFTWARE SPECIFICATIONS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System: - Microsoft Windows 7/8/10 (32-bit or 64-bit)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End: -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End:-Python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IDE: - 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8292" y="2811439"/>
            <a:ext cx="51725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u="sng">
                <a:latin typeface="Times New Roman" pitchFamily="18" charset="0"/>
                <a:cs typeface="Times New Roman" pitchFamily="18" charset="0"/>
              </a:rPr>
              <a:t>DATABASE DESIGNS </a:t>
            </a:r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DATA FLOW DIAGRAMS</a:t>
            </a:r>
          </a:p>
        </p:txBody>
      </p:sp>
    </p:spTree>
    <p:extLst>
      <p:ext uri="{BB962C8B-B14F-4D97-AF65-F5344CB8AC3E}">
        <p14:creationId xmlns:p14="http://schemas.microsoft.com/office/powerpoint/2010/main" val="399477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28552"/>
              </p:ext>
            </p:extLst>
          </p:nvPr>
        </p:nvGraphicFramePr>
        <p:xfrm>
          <a:off x="944419" y="2239125"/>
          <a:ext cx="8133632" cy="186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7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login_id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login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7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of user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3600" y="103866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 :  Login table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:  login_id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5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449" y="117820"/>
            <a:ext cx="312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 Registration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:  reg_id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login_id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73858"/>
              </p:ext>
            </p:extLst>
          </p:nvPr>
        </p:nvGraphicFramePr>
        <p:xfrm>
          <a:off x="886146" y="1167500"/>
          <a:ext cx="81280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registration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Login_id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Login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house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/building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 of the house/building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6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street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street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local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local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body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district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pincode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pincode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phonenumber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email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Approve/reject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888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15835"/>
              </p:ext>
            </p:extLst>
          </p:nvPr>
        </p:nvGraphicFramePr>
        <p:xfrm>
          <a:off x="926320" y="1539780"/>
          <a:ext cx="9040864" cy="188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0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86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6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Enroll_num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institution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6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reg_id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foreign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registration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lisensce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aided/unaided/private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87400" y="134035"/>
            <a:ext cx="636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: Institution details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key :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inst_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Foreign key: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Reg_id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5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1754"/>
              </p:ext>
            </p:extLst>
          </p:nvPr>
        </p:nvGraphicFramePr>
        <p:xfrm>
          <a:off x="521147" y="2022777"/>
          <a:ext cx="107493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Stud_id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Roll number of student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reg_id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registration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Enroll_num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institution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DOB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student 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class/course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student education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father’s 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student father 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mother’s 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student mother 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31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Caste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student status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6954" y="4653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: Student details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stud_id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Foreign key  : reg_id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Foreign key: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enroll_num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37307"/>
              </p:ext>
            </p:extLst>
          </p:nvPr>
        </p:nvGraphicFramePr>
        <p:xfrm>
          <a:off x="1158933" y="1677544"/>
          <a:ext cx="92274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cont_id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contributor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reg_id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registration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cont_</a:t>
                      </a:r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individual/group/corporate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contribution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valuables/Cash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Valuables_name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valuables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04900" y="426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 : Contributor  details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: cont_ 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Foreign key 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reg_id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2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22598"/>
              </p:ext>
            </p:extLst>
          </p:nvPr>
        </p:nvGraphicFramePr>
        <p:xfrm>
          <a:off x="724807" y="1645920"/>
          <a:ext cx="792951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0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trans_id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transaction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cont_id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foreign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key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contributor_id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card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of the card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card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 on the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 on the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7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 of the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5394" y="352695"/>
            <a:ext cx="398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 :  transaction details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: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trans_id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Foreign key :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cont_id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28392"/>
              </p:ext>
            </p:extLst>
          </p:nvPr>
        </p:nvGraphicFramePr>
        <p:xfrm>
          <a:off x="1003966" y="15092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val_id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key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valuable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cont_id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foreign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key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contributor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Item_spec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 of the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number of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7463" y="483326"/>
            <a:ext cx="312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 :  valuables details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: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val_id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Foreign key :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cont_id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20013"/>
              </p:ext>
            </p:extLst>
          </p:nvPr>
        </p:nvGraphicFramePr>
        <p:xfrm>
          <a:off x="1278384" y="1982945"/>
          <a:ext cx="81258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req_Id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form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reg_id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varchar(500)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Number </a:t>
                      </a:r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of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req_status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request status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93800" y="616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name  : Request Form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: 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Foreign       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Reg_id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1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172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Light is a website for Educational Institutions and students who seek help from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 to meet their digital necessities.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valuable contributions to educational institutions and students for their needs.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comprises of 4 modules - admin, educational institutions, student and contributor.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5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66" y="2067283"/>
            <a:ext cx="7136763" cy="2441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5761" y="1206968"/>
            <a:ext cx="1758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DFD 0th level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59672" y="2625903"/>
            <a:ext cx="1352550" cy="13239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03998" y="3086099"/>
            <a:ext cx="106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Learning light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5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665733"/>
            <a:ext cx="7431573" cy="3771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2911" y="1118601"/>
            <a:ext cx="1856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DFD first level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52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60" y="2058306"/>
            <a:ext cx="8173414" cy="26465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8437" y="1180974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DFD first level INSTITUTIONS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5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32" y="1511300"/>
            <a:ext cx="7612136" cy="3427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400" y="889000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DFD first level STUDENT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3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0089" y="2702256"/>
            <a:ext cx="441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833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existing system’s main objective is enabling every children to learn online.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identifies beneficiary students that requires support and collect with quality laptop/tablets to put them on the same starting line as the rest of the students in the world.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works with globally renowned hardware manufacturers to provide laptops of standard specifications at a significantly subsidized price.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Also this system enables contributors to purchase and place orders for either a laptop or a batch of laptops.</a:t>
            </a:r>
          </a:p>
          <a:p>
            <a:pPr algn="just"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5041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that is going to be built is a contribution website for both students and educational institutions.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enables both students and educational institution can register and request for their digital needs.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proposed system allows contribution in terms of financial and digital devices needed for the online education.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needs not only includes the laptops.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6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main objective of  this website is to meet the contributors all over the world.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educational institutions and students can register separately.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Contributors can choose their way of contribution.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can be either financial form or digital terms.</a:t>
            </a:r>
          </a:p>
        </p:txBody>
      </p:sp>
    </p:spTree>
    <p:extLst>
      <p:ext uri="{BB962C8B-B14F-4D97-AF65-F5344CB8AC3E}">
        <p14:creationId xmlns:p14="http://schemas.microsoft.com/office/powerpoint/2010/main" val="31908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09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is an analysis and evaluation of a proposed project to determine if it is feasible in terms of technical, operational and economical features.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is a test of a proposed system according to workability, impact on the organization ability to meet user needs and effective use of resources.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key considerations: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feasibility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feasibility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 feasibility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9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feasibility is concerned with determining whether it is possible to do the project with the technology exists.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requires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OS,a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and does not require any additional features.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this software is freely available. Thus, the system is technically feasible.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22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of operational feasibility asks if the system will work when developed and installed.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user can use our application easily by downloading it from the  store. Moreover, our is simple website has very user-friendly interface and so it does not require to give any training for its users. Thus, the system is operationally feasible.</a:t>
            </a:r>
          </a:p>
        </p:txBody>
      </p:sp>
    </p:spTree>
    <p:extLst>
      <p:ext uri="{BB962C8B-B14F-4D97-AF65-F5344CB8AC3E}">
        <p14:creationId xmlns:p14="http://schemas.microsoft.com/office/powerpoint/2010/main" val="11070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this application is economically feasible.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need not spend much money for the accomplishment of the project since the software required for the development of the system is already exist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has the machines running windows system. Even after the development, the user need not be in a position to invest more on maintenance.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2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2067</TotalTime>
  <Words>1270</Words>
  <Application>Microsoft Office PowerPoint</Application>
  <PresentationFormat>Widescreen</PresentationFormat>
  <Paragraphs>335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LEARNING  LIGHT</vt:lpstr>
      <vt:lpstr>INTRODUCTION</vt:lpstr>
      <vt:lpstr>EXISTING SYSTEM</vt:lpstr>
      <vt:lpstr>PROPOSED SYSTEM</vt:lpstr>
      <vt:lpstr>OBJECTIVES</vt:lpstr>
      <vt:lpstr>FEASIBILITY STUDY</vt:lpstr>
      <vt:lpstr>TECHNICAL FEASIBILITY</vt:lpstr>
      <vt:lpstr>OPERATIONAL FEASIBILITY</vt:lpstr>
      <vt:lpstr>ECONOMICAL FEASIBILITY</vt:lpstr>
      <vt:lpstr>SYSTEM SPECIFICATIONS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CRICKET</dc:title>
  <dc:creator>limitha</dc:creator>
  <cp:lastModifiedBy>917012590977</cp:lastModifiedBy>
  <cp:revision>92</cp:revision>
  <dcterms:created xsi:type="dcterms:W3CDTF">2021-01-19T07:32:44Z</dcterms:created>
  <dcterms:modified xsi:type="dcterms:W3CDTF">2022-01-05T09:32:56Z</dcterms:modified>
</cp:coreProperties>
</file>