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1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FE96-689F-4974-A532-FFA1C2457663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74C-0D4B-4814-9F63-C67D2159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Radial Classifier Functionality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Shabieh</a:t>
            </a:r>
            <a:r>
              <a:rPr lang="en-US" dirty="0" smtClean="0"/>
              <a:t> Saeed</a:t>
            </a:r>
          </a:p>
          <a:p>
            <a:r>
              <a:rPr lang="en-US" dirty="0" smtClean="0"/>
              <a:t>22 July,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3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2 critical columns called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defect_length</a:t>
            </a:r>
            <a:r>
              <a:rPr lang="en-US" dirty="0" smtClean="0"/>
              <a:t>= </a:t>
            </a:r>
            <a:r>
              <a:rPr lang="en-US" sz="2800" dirty="0" smtClean="0"/>
              <a:t>This column tells us the continuous length of a defect along a sector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R-</a:t>
            </a:r>
            <a:r>
              <a:rPr lang="en-US" b="1" dirty="0" err="1" smtClean="0"/>
              <a:t>sq</a:t>
            </a:r>
            <a:r>
              <a:rPr lang="en-US" dirty="0" smtClean="0"/>
              <a:t>= </a:t>
            </a:r>
            <a:r>
              <a:rPr lang="en-US" sz="2800" dirty="0" smtClean="0"/>
              <a:t>This determines the radial orientation of the defect. Higher R-</a:t>
            </a:r>
            <a:r>
              <a:rPr lang="en-US" sz="2800" dirty="0" err="1" smtClean="0"/>
              <a:t>sq</a:t>
            </a:r>
            <a:r>
              <a:rPr lang="en-US" sz="2800" dirty="0" smtClean="0"/>
              <a:t> means it is </a:t>
            </a:r>
            <a:r>
              <a:rPr lang="en-US" sz="2800" dirty="0" smtClean="0"/>
              <a:t>likely </a:t>
            </a:r>
            <a:r>
              <a:rPr lang="en-US" sz="2800" dirty="0" smtClean="0"/>
              <a:t>to pass through the center of the disc.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1216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Python Code Snippet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28" y="838200"/>
            <a:ext cx="7127421" cy="578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5240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Used: </a:t>
            </a:r>
          </a:p>
          <a:p>
            <a:r>
              <a:rPr lang="en-US" b="1" dirty="0" err="1" smtClean="0"/>
              <a:t>Sklearn</a:t>
            </a:r>
            <a:r>
              <a:rPr lang="en-US" b="1" dirty="0" smtClean="0"/>
              <a:t> </a:t>
            </a:r>
            <a:r>
              <a:rPr lang="en-US" dirty="0" smtClean="0"/>
              <a:t>-&gt; machine learning in python</a:t>
            </a:r>
          </a:p>
          <a:p>
            <a:r>
              <a:rPr lang="en-US" b="1" dirty="0" err="1" smtClean="0"/>
              <a:t>Numpy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Pandas</a:t>
            </a:r>
          </a:p>
          <a:p>
            <a:r>
              <a:rPr lang="en-US" b="1" dirty="0" err="1" smtClean="0"/>
              <a:t>Matplotlib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460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TEST_SET2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494"/>
            <a:ext cx="2905217" cy="177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962400" y="2895600"/>
            <a:ext cx="232373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53200" y="2743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116 identified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399"/>
            <a:ext cx="6961871" cy="185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620000" y="4495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3886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signal detected in data: </a:t>
            </a:r>
            <a:r>
              <a:rPr lang="en-US" dirty="0" smtClean="0"/>
              <a:t>high R-</a:t>
            </a:r>
            <a:r>
              <a:rPr lang="en-US" dirty="0" err="1" smtClean="0"/>
              <a:t>sq</a:t>
            </a:r>
            <a:r>
              <a:rPr lang="en-US" dirty="0" smtClean="0"/>
              <a:t> and long defect length</a:t>
            </a: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715000" y="4532531"/>
            <a:ext cx="1066800" cy="49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0528" y="1353358"/>
            <a:ext cx="35368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1050" dirty="0" smtClean="0">
                <a:solidFill>
                  <a:srgbClr val="FF0000"/>
                </a:solidFill>
              </a:rPr>
              <a:t>  </a:t>
            </a:r>
            <a:r>
              <a:rPr lang="en-US" sz="1050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000" b="1" dirty="0" smtClean="0">
                <a:solidFill>
                  <a:srgbClr val="FF0000"/>
                </a:solidFill>
              </a:rPr>
              <a:t>60</a:t>
            </a:r>
            <a:r>
              <a:rPr lang="en-US" sz="1000" dirty="0" smtClean="0">
                <a:solidFill>
                  <a:srgbClr val="FF0000"/>
                </a:solidFill>
              </a:rPr>
              <a:t>			</a:t>
            </a:r>
            <a:r>
              <a:rPr lang="en-US" sz="1000" b="1" dirty="0" smtClean="0">
                <a:solidFill>
                  <a:srgbClr val="FF0000"/>
                </a:solidFill>
              </a:rPr>
              <a:t>120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                                            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                                                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90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0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1.csv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18586"/>
            <a:ext cx="2590800" cy="185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76675" y="1981200"/>
            <a:ext cx="138112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752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Radial visually detected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4006048"/>
            <a:ext cx="8273988" cy="129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2514600" y="54864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7406" y="6019800"/>
            <a:ext cx="307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signal detected in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714" y="842426"/>
            <a:ext cx="353688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1050" dirty="0" smtClean="0">
                <a:solidFill>
                  <a:srgbClr val="FF0000"/>
                </a:solidFill>
              </a:rPr>
              <a:t>  30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60			120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                                             90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7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10.csv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76675" y="1981200"/>
            <a:ext cx="138112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752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Radial visually detected 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4864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4519" y="6204466"/>
            <a:ext cx="307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signal detected in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1371601"/>
            <a:ext cx="26485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8" y="3886200"/>
            <a:ext cx="61546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9815" y="859231"/>
            <a:ext cx="353688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1050" dirty="0" smtClean="0">
                <a:solidFill>
                  <a:srgbClr val="FF0000"/>
                </a:solidFill>
              </a:rPr>
              <a:t>  30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60			120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                                             90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9171" y="3244334"/>
            <a:ext cx="450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PS: Any project help can be forwarded to </a:t>
            </a:r>
            <a:r>
              <a:rPr lang="en-US" dirty="0" err="1"/>
              <a:t>Dodi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12.csv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76675" y="1981200"/>
            <a:ext cx="138112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752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Radial visually detected 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54864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4519" y="6204466"/>
            <a:ext cx="307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signal detected in data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8" y="3886200"/>
            <a:ext cx="61546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5742"/>
            <a:ext cx="3182810" cy="20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600" y="838200"/>
            <a:ext cx="353688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1050" dirty="0" smtClean="0">
                <a:solidFill>
                  <a:srgbClr val="FF0000"/>
                </a:solidFill>
              </a:rPr>
              <a:t>  30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60			120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                                             90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6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13.csv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76675" y="1981200"/>
            <a:ext cx="138112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752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 </a:t>
            </a:r>
            <a:r>
              <a:rPr lang="en-US" dirty="0" smtClean="0"/>
              <a:t>Radials </a:t>
            </a:r>
            <a:r>
              <a:rPr lang="en-US" dirty="0" smtClean="0"/>
              <a:t>visually detected 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38600" y="54864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2" y="1348440"/>
            <a:ext cx="2077799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600" y="838200"/>
            <a:ext cx="353688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1050" dirty="0" smtClean="0">
                <a:solidFill>
                  <a:srgbClr val="FF0000"/>
                </a:solidFill>
              </a:rPr>
              <a:t>  30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60			120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                                                 90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545575"/>
            <a:ext cx="8763000" cy="197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2469" y="5666919"/>
            <a:ext cx="657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 does great job of detecting  radial </a:t>
            </a:r>
            <a:r>
              <a:rPr lang="en-US" dirty="0" smtClean="0"/>
              <a:t>defects around </a:t>
            </a:r>
            <a:r>
              <a:rPr lang="en-US" dirty="0" smtClean="0"/>
              <a:t>Sector 10 and Sector 50. Vertical orientation of sector 90 throws it off, but on sector 30/90 the condition can be relaxed to check only continuity and not R-sq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81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Excellent algorithm with high precision and fast runtime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 Further tuning available to detect skew by modifying the fitting algorith</a:t>
            </a:r>
            <a:r>
              <a:rPr lang="en-US" dirty="0" smtClean="0"/>
              <a:t>m. </a:t>
            </a:r>
          </a:p>
          <a:p>
            <a:endParaRPr lang="en-US" dirty="0"/>
          </a:p>
          <a:p>
            <a:r>
              <a:rPr lang="en-US" dirty="0" smtClean="0"/>
              <a:t>For tailored analytics services, please contact                       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Shabieh</a:t>
            </a:r>
            <a:r>
              <a:rPr lang="en-US" dirty="0" smtClean="0"/>
              <a:t> Machine Learning Solutions (SMLS).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shabieh2@gmail.com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5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238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Radial Classifier Functionality</vt:lpstr>
      <vt:lpstr>Explanation of Algorithm</vt:lpstr>
      <vt:lpstr>Python Code Snippet</vt:lpstr>
      <vt:lpstr>TEST_SET2</vt:lpstr>
      <vt:lpstr>1.csv</vt:lpstr>
      <vt:lpstr>10.csv</vt:lpstr>
      <vt:lpstr>12.csv</vt:lpstr>
      <vt:lpstr>13.csv</vt:lpstr>
      <vt:lpstr>CONCLUSION</vt:lpstr>
    </vt:vector>
  </TitlesOfParts>
  <Company>Seagate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Classifier Functionality</dc:title>
  <dc:creator>Shabieh Hasan Saeed</dc:creator>
  <cp:lastModifiedBy>Shabieh Hasan Saeed</cp:lastModifiedBy>
  <cp:revision>12</cp:revision>
  <dcterms:created xsi:type="dcterms:W3CDTF">2016-07-20T19:27:50Z</dcterms:created>
  <dcterms:modified xsi:type="dcterms:W3CDTF">2016-07-22T21:03:41Z</dcterms:modified>
</cp:coreProperties>
</file>