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88004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23" d="100"/>
          <a:sy n="23" d="100"/>
        </p:scale>
        <p:origin x="13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534924"/>
            <a:ext cx="24480361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1344752"/>
            <a:ext cx="21600319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CE08-00C8-4357-857F-4F99BBE48EB9}" type="datetimeFigureOut">
              <a:rPr lang="en-PK" smtClean="0"/>
              <a:t>19/05/2022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9755-4A15-41E8-A6A0-50C2B570C3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1826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CE08-00C8-4357-857F-4F99BBE48EB9}" type="datetimeFigureOut">
              <a:rPr lang="en-PK" smtClean="0"/>
              <a:t>19/05/2022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9755-4A15-41E8-A6A0-50C2B570C3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6921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149975"/>
            <a:ext cx="6210092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149975"/>
            <a:ext cx="18270270" cy="18304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CE08-00C8-4357-857F-4F99BBE48EB9}" type="datetimeFigureOut">
              <a:rPr lang="en-PK" smtClean="0"/>
              <a:t>19/05/2022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9755-4A15-41E8-A6A0-50C2B570C3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7582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CE08-00C8-4357-857F-4F99BBE48EB9}" type="datetimeFigureOut">
              <a:rPr lang="en-PK" smtClean="0"/>
              <a:t>19/05/2022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9755-4A15-41E8-A6A0-50C2B570C3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417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384888"/>
            <a:ext cx="24840367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4454688"/>
            <a:ext cx="24840367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CE08-00C8-4357-857F-4F99BBE48EB9}" type="datetimeFigureOut">
              <a:rPr lang="en-PK" smtClean="0"/>
              <a:t>19/05/2022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9755-4A15-41E8-A6A0-50C2B570C3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1486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749874"/>
            <a:ext cx="12240181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749874"/>
            <a:ext cx="12240181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CE08-00C8-4357-857F-4F99BBE48EB9}" type="datetimeFigureOut">
              <a:rPr lang="en-PK" smtClean="0"/>
              <a:t>19/05/2022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9755-4A15-41E8-A6A0-50C2B570C3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5675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149979"/>
            <a:ext cx="24840367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294885"/>
            <a:ext cx="12183928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889827"/>
            <a:ext cx="12183928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294885"/>
            <a:ext cx="12243932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889827"/>
            <a:ext cx="12243932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CE08-00C8-4357-857F-4F99BBE48EB9}" type="datetimeFigureOut">
              <a:rPr lang="en-PK" smtClean="0"/>
              <a:t>19/05/2022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9755-4A15-41E8-A6A0-50C2B570C3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4495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CE08-00C8-4357-857F-4F99BBE48EB9}" type="datetimeFigureOut">
              <a:rPr lang="en-PK" smtClean="0"/>
              <a:t>19/05/2022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9755-4A15-41E8-A6A0-50C2B570C3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0090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CE08-00C8-4357-857F-4F99BBE48EB9}" type="datetimeFigureOut">
              <a:rPr lang="en-PK" smtClean="0"/>
              <a:t>19/05/2022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9755-4A15-41E8-A6A0-50C2B570C3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0724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109937"/>
            <a:ext cx="14580215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CE08-00C8-4357-857F-4F99BBE48EB9}" type="datetimeFigureOut">
              <a:rPr lang="en-PK" smtClean="0"/>
              <a:t>19/05/2022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9755-4A15-41E8-A6A0-50C2B570C3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375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109937"/>
            <a:ext cx="14580215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CE08-00C8-4357-857F-4F99BBE48EB9}" type="datetimeFigureOut">
              <a:rPr lang="en-PK" smtClean="0"/>
              <a:t>19/05/2022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9755-4A15-41E8-A6A0-50C2B570C3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609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149979"/>
            <a:ext cx="2484036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749874"/>
            <a:ext cx="2484036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CE08-00C8-4357-857F-4F99BBE48EB9}" type="datetimeFigureOut">
              <a:rPr lang="en-PK" smtClean="0"/>
              <a:t>19/05/2022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0019564"/>
            <a:ext cx="972014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F9755-4A15-41E8-A6A0-50C2B570C3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64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0D39-D205-2917-E572-06817F58F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981" y="679144"/>
            <a:ext cx="18119847" cy="2325549"/>
          </a:xfrm>
        </p:spPr>
        <p:txBody>
          <a:bodyPr>
            <a:noAutofit/>
          </a:bodyPr>
          <a:lstStyle/>
          <a:p>
            <a:r>
              <a:rPr lang="en-US" sz="11800" dirty="0"/>
              <a:t>Climate Change Data Analysis</a:t>
            </a:r>
            <a:br>
              <a:rPr lang="en-US" sz="11800" dirty="0"/>
            </a:br>
            <a:r>
              <a:rPr lang="en-US" sz="6000" dirty="0"/>
              <a:t>Applied Data Science 1</a:t>
            </a:r>
            <a:endParaRPr lang="en-PK" sz="1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0E5C9-1CFB-ACCB-DD58-C4A9A25A8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03882" cy="368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45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9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Climate Change Data Analysis Applied Data Science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Data Analysis Applied Data Science 1</dc:title>
  <dc:creator>Shabih Ul Haider</dc:creator>
  <cp:lastModifiedBy>Shabih Ul Haider</cp:lastModifiedBy>
  <cp:revision>1</cp:revision>
  <dcterms:created xsi:type="dcterms:W3CDTF">2022-05-19T00:52:20Z</dcterms:created>
  <dcterms:modified xsi:type="dcterms:W3CDTF">2022-05-19T00:55:47Z</dcterms:modified>
</cp:coreProperties>
</file>