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23BB9-FE5F-0F50-A98E-77EB9E078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A2718-82BC-C116-D35D-ECE96782A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68484-6E55-A8E5-B8DF-8E1D68D6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6943-4212-41F7-A51A-8CD785C86C8F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09555-C274-C98B-AADD-1A9C0434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B9002-9A22-C3F9-E51A-2A89E579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C9FB-1894-47CB-8382-96C9A52A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9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6DACD-22D7-E471-DCB7-71F5A696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A7AA25-6D59-334F-A140-C56AEEE5F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F18CA-EEF6-A1C8-5FC7-9D49B6FF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6943-4212-41F7-A51A-8CD785C86C8F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B8902-56CA-C970-2802-29C1F7E5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F4900-D4DE-2C44-4AF8-510961F9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C9FB-1894-47CB-8382-96C9A52A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1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7F46DA-A97E-447C-7F6D-AF25B1382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2425AF-380B-693F-44E6-6FF9C4F8A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9D50C-FD10-AF16-6F4A-EB03EC37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6943-4212-41F7-A51A-8CD785C86C8F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AAE66-8738-546B-FC28-076813EB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3D723-3DF7-423B-64CB-EC6F26F8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C9FB-1894-47CB-8382-96C9A52A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6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EDF22-EF06-ADD3-5FA9-15FC4578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85671-6542-90F2-221F-216EFE55F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63D9C-456D-7714-27BC-2E2F34EE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6943-4212-41F7-A51A-8CD785C86C8F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75F47-2119-AFCC-FE53-8A18B144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D2C78-510F-4ECB-DB8D-AD76756B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C9FB-1894-47CB-8382-96C9A52A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83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0B02D-B5CC-2287-F954-FC6B778C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3B349-C412-F28F-9046-A40514F16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C44D2-DCB1-26A4-5D51-20363A84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6943-4212-41F7-A51A-8CD785C86C8F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5D327-06E3-2491-23DE-687186AB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56566-C050-31A2-02E7-DF071074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C9FB-1894-47CB-8382-96C9A52A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8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B782F-DA83-1DB4-BC2B-3A021D12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93D84-9E1C-C8FB-FD76-9BBE88BDF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53540D-8675-87BB-1D3B-30AD4766C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D022F-C43E-D6C5-C3D0-91961628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6943-4212-41F7-A51A-8CD785C86C8F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60FA2-6E9D-276B-2978-0011004F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7139D-BDDE-43AB-D49D-B8DFEB83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C9FB-1894-47CB-8382-96C9A52A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8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C8B7E-A611-E52E-480A-9321D591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AA2CD-8305-7862-CD49-F5463B40A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3FC0BF-5AE6-CFA8-8650-1BD110A9B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290C3C-39FF-5A54-0FA2-F0225652F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4414A0-3892-6924-9772-09516464E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6F412-C533-3237-2EFA-C4CD7E1B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6943-4212-41F7-A51A-8CD785C86C8F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28AD09-4A79-2636-036E-A5A1C3B2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ECE965-7299-BE90-BF4C-0C0070E6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C9FB-1894-47CB-8382-96C9A52A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2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A3699-4A2D-DF8F-E8B1-E47E3FBF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29204E-1B69-8441-4A0C-BF03C230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6943-4212-41F7-A51A-8CD785C86C8F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6D08A6-C0F8-DD9D-DB37-F53F1887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4ADB3E-94C6-ACAB-26ED-9AAD30A2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C9FB-1894-47CB-8382-96C9A52A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9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1F6646-57A2-D09D-1108-0F9CE8A4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6943-4212-41F7-A51A-8CD785C86C8F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A4899-E0F9-8836-0D08-F969F13B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6DE20-48ED-60C4-7346-7B085B21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C9FB-1894-47CB-8382-96C9A52A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3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7E521-1D2B-19D2-20BE-8799595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19C61-FEE4-0A49-6577-FFBB684F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5DFB0-290F-6EF9-4F78-409885055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B4B386-EEEF-0297-133E-295686E2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6943-4212-41F7-A51A-8CD785C86C8F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35C4A-A165-0C5B-8B33-D4EE2B14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9577A6-2C6C-D515-42B5-F5A13291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C9FB-1894-47CB-8382-96C9A52A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70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31184-002C-EC09-D7F3-718987C1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10C490-4FD1-CB31-071C-63EC42958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445416-435B-ED39-E162-281EA9571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0AABE2-4C33-5FD6-63FF-20C3F055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6943-4212-41F7-A51A-8CD785C86C8F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03CC5-F83C-D640-FBD2-FDDA0EC1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D2B7D-E134-AD72-101D-37BC8C26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C9FB-1894-47CB-8382-96C9A52A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9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58C172-87B2-FED7-33DD-5EFD545E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53CEE-00BC-759F-228C-6F12BC704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90D37-CF92-3CDB-B4C4-1A8C3C6E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26943-4212-41F7-A51A-8CD785C86C8F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D0E00-08ED-6DC6-F4FA-E9FC797D1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33147-FCBF-49CC-BDA1-4B5A383DF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C9FB-1894-47CB-8382-96C9A52A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BD632-1A34-6B39-5089-756595CDA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Hotel website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D66ED-9C8A-61FA-F220-61469CF15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202135933 </a:t>
            </a:r>
            <a:r>
              <a:rPr lang="ko-KR" altLang="en-US" dirty="0"/>
              <a:t>김수정</a:t>
            </a:r>
          </a:p>
        </p:txBody>
      </p:sp>
    </p:spTree>
    <p:extLst>
      <p:ext uri="{BB962C8B-B14F-4D97-AF65-F5344CB8AC3E}">
        <p14:creationId xmlns:p14="http://schemas.microsoft.com/office/powerpoint/2010/main" val="189831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7C027-93E3-E11E-77A0-0A94A1D5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 up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36FFA0-D053-5A32-5055-AB33255C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77" y="1940539"/>
            <a:ext cx="5863870" cy="4236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3FD40B-A7EE-E25F-6D14-833E8D60A7B1}"/>
              </a:ext>
            </a:extLst>
          </p:cNvPr>
          <p:cNvSpPr txBox="1"/>
          <p:nvPr/>
        </p:nvSpPr>
        <p:spPr>
          <a:xfrm>
            <a:off x="838200" y="1583502"/>
            <a:ext cx="196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계정 생성</a:t>
            </a:r>
            <a:r>
              <a:rPr lang="en-US" altLang="ko-KR" dirty="0"/>
              <a:t>(create)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9CBFC6-E681-7407-8BE5-9251914C8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933" y="239205"/>
            <a:ext cx="5353648" cy="30456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93DAF0-A569-41B2-45C5-683319BDD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894" y="4058751"/>
            <a:ext cx="6259687" cy="223222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E78826C-C164-9EC2-E671-FD361144CC3E}"/>
              </a:ext>
            </a:extLst>
          </p:cNvPr>
          <p:cNvCxnSpPr>
            <a:cxnSpLocks/>
          </p:cNvCxnSpPr>
          <p:nvPr/>
        </p:nvCxnSpPr>
        <p:spPr>
          <a:xfrm flipV="1">
            <a:off x="2099733" y="2633133"/>
            <a:ext cx="6256867" cy="228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233D1F-1F9C-8ABB-3ED2-1B095EDD4D36}"/>
              </a:ext>
            </a:extLst>
          </p:cNvPr>
          <p:cNvCxnSpPr>
            <a:cxnSpLocks/>
          </p:cNvCxnSpPr>
          <p:nvPr/>
        </p:nvCxnSpPr>
        <p:spPr>
          <a:xfrm>
            <a:off x="5012267" y="3573165"/>
            <a:ext cx="4495800" cy="1887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BB592B-A63D-F1DF-F850-43D4197031AE}"/>
              </a:ext>
            </a:extLst>
          </p:cNvPr>
          <p:cNvSpPr txBox="1"/>
          <p:nvPr/>
        </p:nvSpPr>
        <p:spPr>
          <a:xfrm>
            <a:off x="6563221" y="3302461"/>
            <a:ext cx="362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ID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중복되는지 확인</a:t>
            </a:r>
            <a:r>
              <a:rPr lang="en-US" altLang="ko-KR" dirty="0"/>
              <a:t>(Read)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FB5A54-535B-F9A4-E5BB-E3BA62A549AB}"/>
              </a:ext>
            </a:extLst>
          </p:cNvPr>
          <p:cNvSpPr txBox="1"/>
          <p:nvPr/>
        </p:nvSpPr>
        <p:spPr>
          <a:xfrm>
            <a:off x="5926665" y="6290979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비밀번호와 비밀번호 확인이 일치하는지 체크</a:t>
            </a:r>
          </a:p>
        </p:txBody>
      </p:sp>
    </p:spTree>
    <p:extLst>
      <p:ext uri="{BB962C8B-B14F-4D97-AF65-F5344CB8AC3E}">
        <p14:creationId xmlns:p14="http://schemas.microsoft.com/office/powerpoint/2010/main" val="266798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20A9AF5-DB10-95D7-CD45-D05B16D1E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769" y="1148037"/>
            <a:ext cx="7010400" cy="20008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DE7293-739F-054D-936C-FB0A8BED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page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E0D96-6C36-5DB8-91F6-D3397FE348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비밀번호 변경</a:t>
            </a:r>
            <a:endParaRPr lang="en-US" altLang="ko-KR" dirty="0"/>
          </a:p>
          <a:p>
            <a:r>
              <a:rPr lang="ko-KR" altLang="en-US" dirty="0"/>
              <a:t>예약 정보 확인</a:t>
            </a:r>
            <a:endParaRPr lang="en-US" altLang="ko-KR" dirty="0"/>
          </a:p>
          <a:p>
            <a:r>
              <a:rPr lang="ko-KR" altLang="en-US" dirty="0"/>
              <a:t>예약 취소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772840-6CA9-1B3C-8E38-BA2AA47E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1493"/>
            <a:ext cx="5532529" cy="2819576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A86099D-73E1-CCCD-A6D2-D488E0B2FFBD}"/>
              </a:ext>
            </a:extLst>
          </p:cNvPr>
          <p:cNvCxnSpPr>
            <a:cxnSpLocks/>
          </p:cNvCxnSpPr>
          <p:nvPr/>
        </p:nvCxnSpPr>
        <p:spPr>
          <a:xfrm rot="5400000">
            <a:off x="2513011" y="1996547"/>
            <a:ext cx="2593978" cy="2252134"/>
          </a:xfrm>
          <a:prstGeom prst="bentConnector3">
            <a:avLst>
              <a:gd name="adj1" fmla="val 9993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8A3193-C68C-DDAA-C5F3-E9718B9E3B56}"/>
              </a:ext>
            </a:extLst>
          </p:cNvPr>
          <p:cNvSpPr/>
          <p:nvPr/>
        </p:nvSpPr>
        <p:spPr>
          <a:xfrm>
            <a:off x="10193867" y="2335211"/>
            <a:ext cx="9398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63E814-821A-9A2D-1ABD-F470669BC868}"/>
              </a:ext>
            </a:extLst>
          </p:cNvPr>
          <p:cNvSpPr txBox="1"/>
          <p:nvPr/>
        </p:nvSpPr>
        <p:spPr>
          <a:xfrm>
            <a:off x="2408170" y="3524413"/>
            <a:ext cx="25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변경</a:t>
            </a:r>
            <a:r>
              <a:rPr lang="en-US" altLang="ko-KR" dirty="0"/>
              <a:t>(update)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84B306-E8E0-CDC4-C91D-BE4F153D817D}"/>
              </a:ext>
            </a:extLst>
          </p:cNvPr>
          <p:cNvSpPr txBox="1"/>
          <p:nvPr/>
        </p:nvSpPr>
        <p:spPr>
          <a:xfrm>
            <a:off x="6014055" y="2012949"/>
            <a:ext cx="184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정보 조회</a:t>
            </a:r>
            <a:r>
              <a:rPr lang="en-US" altLang="ko-KR" dirty="0"/>
              <a:t>(Read)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311A96-2F6B-49DF-A736-EFC238E6B32D}"/>
              </a:ext>
            </a:extLst>
          </p:cNvPr>
          <p:cNvSpPr txBox="1"/>
          <p:nvPr/>
        </p:nvSpPr>
        <p:spPr>
          <a:xfrm>
            <a:off x="10117667" y="1689784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예약 취소</a:t>
            </a:r>
            <a:endParaRPr lang="en-US" altLang="ko-KR" dirty="0"/>
          </a:p>
          <a:p>
            <a:r>
              <a:rPr lang="en-US" altLang="ko-KR" dirty="0"/>
              <a:t>(delete)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8014710-D850-FD4D-2EC0-94E90B30E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134" y="4419603"/>
            <a:ext cx="4038600" cy="553304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6C7A5E8-0F8D-2B54-6C90-19B906F2C549}"/>
              </a:ext>
            </a:extLst>
          </p:cNvPr>
          <p:cNvCxnSpPr>
            <a:cxnSpLocks/>
          </p:cNvCxnSpPr>
          <p:nvPr/>
        </p:nvCxnSpPr>
        <p:spPr>
          <a:xfrm flipH="1">
            <a:off x="10193867" y="2995611"/>
            <a:ext cx="431800" cy="1330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2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34DBC-B0C8-1836-2CE9-57F2B6F4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571088-8807-6A41-22A3-4B60103A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7459"/>
            <a:ext cx="8534762" cy="1325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CD4289-8A3F-E4FD-0BE0-D97CD97BE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4559"/>
            <a:ext cx="3354309" cy="2205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CB681B-483B-A0B3-A7F7-8FA706CC050F}"/>
              </a:ext>
            </a:extLst>
          </p:cNvPr>
          <p:cNvSpPr txBox="1"/>
          <p:nvPr/>
        </p:nvSpPr>
        <p:spPr>
          <a:xfrm>
            <a:off x="838200" y="1506022"/>
            <a:ext cx="127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roles table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22B4A-82D9-3679-665F-F63728F165A8}"/>
              </a:ext>
            </a:extLst>
          </p:cNvPr>
          <p:cNvSpPr txBox="1"/>
          <p:nvPr/>
        </p:nvSpPr>
        <p:spPr>
          <a:xfrm>
            <a:off x="838200" y="4258888"/>
            <a:ext cx="369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reservation table: </a:t>
            </a:r>
            <a:r>
              <a:rPr lang="ko-KR" altLang="en-US" dirty="0"/>
              <a:t>호텔 예약 정보</a:t>
            </a:r>
          </a:p>
        </p:txBody>
      </p:sp>
    </p:spTree>
    <p:extLst>
      <p:ext uri="{BB962C8B-B14F-4D97-AF65-F5344CB8AC3E}">
        <p14:creationId xmlns:p14="http://schemas.microsoft.com/office/powerpoint/2010/main" val="420785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87961-4C77-21E5-48AF-A39CE3B5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058B3-424E-1A6C-DFC5-A5C8C584A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816118-7308-DC36-F674-43464D10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0" y="1825625"/>
            <a:ext cx="11661719" cy="17563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A4FAA0-8D5C-D31B-C446-158BA421CFA8}"/>
              </a:ext>
            </a:extLst>
          </p:cNvPr>
          <p:cNvSpPr txBox="1"/>
          <p:nvPr/>
        </p:nvSpPr>
        <p:spPr>
          <a:xfrm>
            <a:off x="838200" y="1506022"/>
            <a:ext cx="1003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rooms</a:t>
            </a:r>
            <a:r>
              <a:rPr lang="ko-KR" altLang="en-US" dirty="0"/>
              <a:t> </a:t>
            </a:r>
            <a:r>
              <a:rPr lang="en-US" altLang="ko-KR" dirty="0"/>
              <a:t>table:</a:t>
            </a:r>
            <a:r>
              <a:rPr lang="ko-KR" altLang="en-US" dirty="0"/>
              <a:t> 호텔 객실 정보</a:t>
            </a:r>
            <a:r>
              <a:rPr lang="en-US" altLang="ko-KR" dirty="0"/>
              <a:t>(</a:t>
            </a:r>
            <a:r>
              <a:rPr lang="en-US" altLang="ko-KR" dirty="0" err="1"/>
              <a:t>numofperson</a:t>
            </a:r>
            <a:r>
              <a:rPr lang="en-US" altLang="ko-KR" dirty="0"/>
              <a:t>: </a:t>
            </a:r>
            <a:r>
              <a:rPr lang="ko-KR" altLang="en-US" dirty="0"/>
              <a:t>객실 별 최대 수용 가능 인원</a:t>
            </a:r>
            <a:r>
              <a:rPr lang="en-US" altLang="ko-KR" dirty="0"/>
              <a:t>, </a:t>
            </a:r>
            <a:r>
              <a:rPr lang="en-US" altLang="ko-KR" dirty="0" err="1"/>
              <a:t>roomnum</a:t>
            </a:r>
            <a:r>
              <a:rPr lang="en-US" altLang="ko-KR" dirty="0"/>
              <a:t>:</a:t>
            </a:r>
            <a:r>
              <a:rPr lang="ko-KR" altLang="en-US" dirty="0"/>
              <a:t> 방의 개수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98ED8-053B-76E8-D3CF-92798AF27446}"/>
              </a:ext>
            </a:extLst>
          </p:cNvPr>
          <p:cNvSpPr txBox="1"/>
          <p:nvPr/>
        </p:nvSpPr>
        <p:spPr>
          <a:xfrm>
            <a:off x="838200" y="397891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CC00D9-5E68-33DE-8284-2944FAE3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39" y="4408871"/>
            <a:ext cx="8540193" cy="183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0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5BCF8-39B7-9775-B64D-DC5EB928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74F99B-2DD8-BCB6-9C8A-B7F841FF7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0109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F1A923-5AAA-9192-B081-3A2F82EB9E28}"/>
              </a:ext>
            </a:extLst>
          </p:cNvPr>
          <p:cNvSpPr txBox="1"/>
          <p:nvPr/>
        </p:nvSpPr>
        <p:spPr>
          <a:xfrm>
            <a:off x="651933" y="4862456"/>
            <a:ext cx="9579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언어 변경</a:t>
            </a:r>
            <a:r>
              <a:rPr lang="en-US" altLang="ko-KR" dirty="0"/>
              <a:t>(</a:t>
            </a:r>
            <a:r>
              <a:rPr lang="en-US" altLang="ko-KR" dirty="0" err="1"/>
              <a:t>en</a:t>
            </a:r>
            <a:r>
              <a:rPr lang="en-US" altLang="ko-KR" dirty="0"/>
              <a:t>/ko)	2.</a:t>
            </a:r>
            <a:r>
              <a:rPr lang="ko-KR" altLang="en-US" dirty="0"/>
              <a:t> </a:t>
            </a:r>
            <a:r>
              <a:rPr lang="en-US" altLang="ko-KR" dirty="0"/>
              <a:t>HOME(HOME</a:t>
            </a:r>
            <a:r>
              <a:rPr lang="ko-KR" altLang="en-US" dirty="0"/>
              <a:t>으로 이동</a:t>
            </a:r>
            <a:r>
              <a:rPr lang="en-US" altLang="ko-KR" dirty="0"/>
              <a:t>)		3. ABOUT US(</a:t>
            </a:r>
            <a:r>
              <a:rPr lang="ko-KR" altLang="en-US" dirty="0"/>
              <a:t>호텔 소개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ROOM(</a:t>
            </a:r>
            <a:r>
              <a:rPr lang="ko-KR" altLang="en-US" dirty="0"/>
              <a:t>객실 소개</a:t>
            </a:r>
            <a:r>
              <a:rPr lang="en-US" altLang="ko-KR" dirty="0"/>
              <a:t>)	5. RESERVATION (</a:t>
            </a:r>
            <a:r>
              <a:rPr lang="ko-KR" altLang="en-US" dirty="0"/>
              <a:t>예약</a:t>
            </a:r>
            <a:r>
              <a:rPr lang="en-US" altLang="ko-KR" dirty="0"/>
              <a:t>)	6. login(</a:t>
            </a:r>
            <a:r>
              <a:rPr lang="ko-KR" altLang="en-US" dirty="0"/>
              <a:t>로그인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7. sign up(</a:t>
            </a:r>
            <a:r>
              <a:rPr lang="ko-KR" altLang="en-US" dirty="0"/>
              <a:t>회원가입</a:t>
            </a:r>
            <a:r>
              <a:rPr lang="en-US" altLang="ko-KR" dirty="0"/>
              <a:t>)	8. My page(</a:t>
            </a:r>
            <a:r>
              <a:rPr lang="ko-KR" altLang="en-US" dirty="0"/>
              <a:t>비밀번호 변경</a:t>
            </a:r>
            <a:r>
              <a:rPr lang="en-US" altLang="ko-KR" dirty="0"/>
              <a:t>, </a:t>
            </a:r>
            <a:r>
              <a:rPr lang="ko-KR" altLang="en-US" dirty="0"/>
              <a:t>예약 확인</a:t>
            </a:r>
            <a:r>
              <a:rPr lang="en-US" altLang="ko-KR" dirty="0"/>
              <a:t>, </a:t>
            </a:r>
            <a:r>
              <a:rPr lang="ko-KR" altLang="en-US" dirty="0"/>
              <a:t>취소</a:t>
            </a:r>
            <a:r>
              <a:rPr lang="en-US" altLang="ko-KR" dirty="0"/>
              <a:t>)	9. logout(</a:t>
            </a:r>
            <a:r>
              <a:rPr lang="ko-KR" altLang="en-US" dirty="0"/>
              <a:t>로그아웃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66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18551-B9D1-5FA1-F051-87F998E6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language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CCE921-8E04-1C05-74CC-049B26AC9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5607"/>
            <a:ext cx="9821646" cy="16956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F72F73-A970-693A-F44E-36F2315283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1"/>
          <a:stretch/>
        </p:blipFill>
        <p:spPr>
          <a:xfrm>
            <a:off x="838200" y="4635266"/>
            <a:ext cx="9755382" cy="1676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D84236-6776-8D1F-C53E-568FC122602F}"/>
              </a:ext>
            </a:extLst>
          </p:cNvPr>
          <p:cNvSpPr txBox="1"/>
          <p:nvPr/>
        </p:nvSpPr>
        <p:spPr>
          <a:xfrm>
            <a:off x="838200" y="4287895"/>
            <a:ext cx="204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한국어로 설정</a:t>
            </a:r>
            <a:r>
              <a:rPr lang="en-US" altLang="ko-KR" dirty="0"/>
              <a:t>(ko)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91E67-CD89-7882-9688-B02DF042DD5F}"/>
              </a:ext>
            </a:extLst>
          </p:cNvPr>
          <p:cNvSpPr txBox="1"/>
          <p:nvPr/>
        </p:nvSpPr>
        <p:spPr>
          <a:xfrm>
            <a:off x="838200" y="203805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영어로 설정</a:t>
            </a:r>
            <a:r>
              <a:rPr lang="en-US" altLang="ko-KR" dirty="0"/>
              <a:t>(</a:t>
            </a:r>
            <a:r>
              <a:rPr lang="en-US" altLang="ko-KR" dirty="0" err="1"/>
              <a:t>en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41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D99E3-A954-FB53-4F78-514CB4FC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C4CC9-AF37-B53E-1016-3CEC1F2DBF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user, anonymous</a:t>
            </a:r>
          </a:p>
          <a:p>
            <a:pPr marL="0" indent="0">
              <a:buNone/>
            </a:pPr>
            <a:r>
              <a:rPr lang="ko-KR" altLang="en-US" dirty="0"/>
              <a:t>객실 정보를 확인할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7922BE-25B6-B3EA-6357-850425847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67" y="2902751"/>
            <a:ext cx="5634065" cy="3274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A30CA3-C2DC-9AF9-F100-A8CF42829CEB}"/>
              </a:ext>
            </a:extLst>
          </p:cNvPr>
          <p:cNvSpPr txBox="1"/>
          <p:nvPr/>
        </p:nvSpPr>
        <p:spPr>
          <a:xfrm>
            <a:off x="611967" y="3429000"/>
            <a:ext cx="184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정보 조회</a:t>
            </a:r>
            <a:r>
              <a:rPr lang="en-US" altLang="ko-KR" dirty="0"/>
              <a:t>(Read)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DA5581-8A50-EB21-7310-2705A0FAB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432" y="1342474"/>
            <a:ext cx="5475328" cy="312055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CEB7B-4A35-15F1-7087-8EE5E976E7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admin</a:t>
            </a:r>
          </a:p>
          <a:p>
            <a:pPr marL="0" indent="0">
              <a:buNone/>
            </a:pPr>
            <a:r>
              <a:rPr lang="ko-KR" altLang="en-US" dirty="0"/>
              <a:t>예약 가능한 방 개수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변경 가능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C2D763-E2A2-6679-EB82-1C31825CD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264" y="4463027"/>
            <a:ext cx="5499371" cy="6085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B30460-EBD2-A08D-F7D7-CCE052510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265" y="5180089"/>
            <a:ext cx="5634065" cy="77034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96B30C-380C-2B95-6C37-9CA2AE2E2B2E}"/>
              </a:ext>
            </a:extLst>
          </p:cNvPr>
          <p:cNvCxnSpPr>
            <a:cxnSpLocks/>
          </p:cNvCxnSpPr>
          <p:nvPr/>
        </p:nvCxnSpPr>
        <p:spPr>
          <a:xfrm>
            <a:off x="7518400" y="4826000"/>
            <a:ext cx="36999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71B66C3-7AB7-4E86-964B-C6272DAAE265}"/>
              </a:ext>
            </a:extLst>
          </p:cNvPr>
          <p:cNvCxnSpPr>
            <a:cxnSpLocks/>
          </p:cNvCxnSpPr>
          <p:nvPr/>
        </p:nvCxnSpPr>
        <p:spPr>
          <a:xfrm flipH="1">
            <a:off x="7442200" y="4978400"/>
            <a:ext cx="3835400" cy="397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851521-0790-045E-5677-FB793086930A}"/>
              </a:ext>
            </a:extLst>
          </p:cNvPr>
          <p:cNvSpPr txBox="1"/>
          <p:nvPr/>
        </p:nvSpPr>
        <p:spPr>
          <a:xfrm>
            <a:off x="8548939" y="5683031"/>
            <a:ext cx="3324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rooms table</a:t>
            </a:r>
            <a:r>
              <a:rPr lang="ko-KR" altLang="en-US" dirty="0"/>
              <a:t>의 </a:t>
            </a:r>
            <a:r>
              <a:rPr lang="en-US" altLang="ko-KR" dirty="0" err="1"/>
              <a:t>roomnum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r>
              <a:rPr lang="en-US" altLang="ko-KR" dirty="0"/>
              <a:t>(update)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52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6B17C-DA08-74EF-B11F-5150A0FC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reservation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8E0DA-566C-D9E5-82BF-9BBC43581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3733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user(</a:t>
            </a:r>
            <a:r>
              <a:rPr lang="ko-KR" altLang="en-US" dirty="0"/>
              <a:t>일반 유저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날짜와 인원을 입력해 예약 가능한 객실을 조회</a:t>
            </a:r>
            <a:r>
              <a:rPr lang="en-US" altLang="ko-KR" dirty="0"/>
              <a:t>, </a:t>
            </a:r>
            <a:r>
              <a:rPr lang="ko-KR" altLang="en-US" dirty="0"/>
              <a:t>예약할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1969B0-6A20-61A6-0343-520940C12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5954"/>
            <a:ext cx="6735237" cy="20723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0526F2-8E3E-9182-D21F-6F82C92D8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867" y="3906674"/>
            <a:ext cx="6232601" cy="1949736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74DFE4B-D5F5-32EC-350A-F1BC18D61CF0}"/>
              </a:ext>
            </a:extLst>
          </p:cNvPr>
          <p:cNvCxnSpPr>
            <a:cxnSpLocks/>
          </p:cNvCxnSpPr>
          <p:nvPr/>
        </p:nvCxnSpPr>
        <p:spPr>
          <a:xfrm>
            <a:off x="3801533" y="4605867"/>
            <a:ext cx="1185334" cy="600853"/>
          </a:xfrm>
          <a:prstGeom prst="bentConnector3">
            <a:avLst>
              <a:gd name="adj1" fmla="val 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8D2CDC-B7AB-D5F1-FD8F-5BB55E051F81}"/>
              </a:ext>
            </a:extLst>
          </p:cNvPr>
          <p:cNvSpPr/>
          <p:nvPr/>
        </p:nvSpPr>
        <p:spPr>
          <a:xfrm>
            <a:off x="9596970" y="4324908"/>
            <a:ext cx="939800" cy="695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82407-8D58-C31A-C139-F547018C1876}"/>
              </a:ext>
            </a:extLst>
          </p:cNvPr>
          <p:cNvSpPr txBox="1"/>
          <p:nvPr/>
        </p:nvSpPr>
        <p:spPr>
          <a:xfrm>
            <a:off x="9517408" y="3934158"/>
            <a:ext cx="191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예약하기</a:t>
            </a:r>
            <a:r>
              <a:rPr lang="en-US" altLang="ko-KR" dirty="0"/>
              <a:t>(Create)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67AB90-E0FC-86EC-7B04-560816077654}"/>
              </a:ext>
            </a:extLst>
          </p:cNvPr>
          <p:cNvSpPr txBox="1"/>
          <p:nvPr/>
        </p:nvSpPr>
        <p:spPr>
          <a:xfrm>
            <a:off x="2877530" y="5206719"/>
            <a:ext cx="184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정보 조회</a:t>
            </a:r>
            <a:r>
              <a:rPr lang="en-US" altLang="ko-KR" dirty="0"/>
              <a:t>(Read)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1B5BD1-6E97-33EE-54CB-8C0C87C4D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568" y="6166080"/>
            <a:ext cx="3762900" cy="46679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746F94-CF65-A96F-5013-51FDAC9BACAE}"/>
              </a:ext>
            </a:extLst>
          </p:cNvPr>
          <p:cNvCxnSpPr>
            <a:cxnSpLocks/>
          </p:cNvCxnSpPr>
          <p:nvPr/>
        </p:nvCxnSpPr>
        <p:spPr>
          <a:xfrm flipH="1">
            <a:off x="9821333" y="5020733"/>
            <a:ext cx="254000" cy="11562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3C24A88-07C7-3023-7012-241FCC8A0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200" y="110971"/>
            <a:ext cx="2918964" cy="2084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95A9F2-B294-0246-3524-27908A347212}"/>
              </a:ext>
            </a:extLst>
          </p:cNvPr>
          <p:cNvSpPr txBox="1"/>
          <p:nvPr/>
        </p:nvSpPr>
        <p:spPr>
          <a:xfrm>
            <a:off x="7313164" y="869624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로그인하지 않은 상태이면</a:t>
            </a:r>
            <a:endParaRPr lang="en-US" altLang="ko-KR" dirty="0"/>
          </a:p>
          <a:p>
            <a:r>
              <a:rPr lang="ko-KR" altLang="en-US" dirty="0"/>
              <a:t>로그인 창으로 연결</a:t>
            </a:r>
          </a:p>
        </p:txBody>
      </p:sp>
    </p:spTree>
    <p:extLst>
      <p:ext uri="{BB962C8B-B14F-4D97-AF65-F5344CB8AC3E}">
        <p14:creationId xmlns:p14="http://schemas.microsoft.com/office/powerpoint/2010/main" val="291145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A2535-14F2-1BBC-AE47-772D061D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reservation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79121-8843-6E92-BE88-100FC747D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admin</a:t>
            </a:r>
          </a:p>
          <a:p>
            <a:pPr marL="0" indent="0">
              <a:buNone/>
            </a:pPr>
            <a:r>
              <a:rPr lang="ko-KR" altLang="en-US" dirty="0"/>
              <a:t>날짜를 입력해 </a:t>
            </a:r>
            <a:r>
              <a:rPr lang="en-US" altLang="ko-KR" dirty="0"/>
              <a:t>user</a:t>
            </a:r>
            <a:r>
              <a:rPr lang="ko-KR" altLang="en-US" dirty="0"/>
              <a:t>들의 예약 정보를 조회할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C1A5D8-0CA5-B8F2-DEB9-4BA53141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66" y="2816755"/>
            <a:ext cx="5477934" cy="2158153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B41FA16-79CB-CDD7-0F1A-68AB768325A2}"/>
              </a:ext>
            </a:extLst>
          </p:cNvPr>
          <p:cNvCxnSpPr/>
          <p:nvPr/>
        </p:nvCxnSpPr>
        <p:spPr>
          <a:xfrm>
            <a:off x="3479800" y="4508992"/>
            <a:ext cx="1185334" cy="600853"/>
          </a:xfrm>
          <a:prstGeom prst="bentConnector3">
            <a:avLst>
              <a:gd name="adj1" fmla="val 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42C5B-E5B6-680D-08E0-98A0A7F8513E}"/>
              </a:ext>
            </a:extLst>
          </p:cNvPr>
          <p:cNvSpPr txBox="1"/>
          <p:nvPr/>
        </p:nvSpPr>
        <p:spPr>
          <a:xfrm>
            <a:off x="2877530" y="5206719"/>
            <a:ext cx="184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정보 조회</a:t>
            </a:r>
            <a:r>
              <a:rPr lang="en-US" altLang="ko-KR" dirty="0"/>
              <a:t>(Read)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57DC4-9B24-DCCF-5691-5178E4752F7F}"/>
              </a:ext>
            </a:extLst>
          </p:cNvPr>
          <p:cNvSpPr txBox="1"/>
          <p:nvPr/>
        </p:nvSpPr>
        <p:spPr>
          <a:xfrm>
            <a:off x="6352064" y="3780229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검색한 날짜에 걸치는 예약 정보는 모두 출력함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9ABA3B-DF2D-4406-52AE-2E1280FB0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536" y="4254538"/>
            <a:ext cx="6856864" cy="171061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E14005-C637-DB27-9319-E89990FA0BA5}"/>
              </a:ext>
            </a:extLst>
          </p:cNvPr>
          <p:cNvSpPr/>
          <p:nvPr/>
        </p:nvSpPr>
        <p:spPr>
          <a:xfrm>
            <a:off x="10066866" y="4732866"/>
            <a:ext cx="1185333" cy="1232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961D6B-156C-B12B-75D1-C0DD581C4C7D}"/>
              </a:ext>
            </a:extLst>
          </p:cNvPr>
          <p:cNvSpPr txBox="1"/>
          <p:nvPr/>
        </p:nvSpPr>
        <p:spPr>
          <a:xfrm>
            <a:off x="10062450" y="602324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예약 취소</a:t>
            </a:r>
            <a:endParaRPr lang="en-US" altLang="ko-KR" dirty="0"/>
          </a:p>
          <a:p>
            <a:r>
              <a:rPr lang="en-US" altLang="ko-KR" dirty="0"/>
              <a:t>(delete)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57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CFDC0-7803-0926-3CE1-3A9F3362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34BCE-44C4-B994-387F-BC37783269A0}"/>
              </a:ext>
            </a:extLst>
          </p:cNvPr>
          <p:cNvSpPr txBox="1"/>
          <p:nvPr/>
        </p:nvSpPr>
        <p:spPr>
          <a:xfrm>
            <a:off x="838198" y="2117689"/>
            <a:ext cx="184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정보 조회</a:t>
            </a:r>
            <a:r>
              <a:rPr lang="en-US" altLang="ko-KR" dirty="0"/>
              <a:t>(Read)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1703F4-F369-57E3-F78D-52EC65A62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65" y="847628"/>
            <a:ext cx="6440893" cy="26566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EFDB8A-968B-626A-C880-2B222AC2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56" y="4275667"/>
            <a:ext cx="7489744" cy="1905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7909DB-B7FC-67A2-3BBB-8DB0710A88AB}"/>
              </a:ext>
            </a:extLst>
          </p:cNvPr>
          <p:cNvSpPr/>
          <p:nvPr/>
        </p:nvSpPr>
        <p:spPr>
          <a:xfrm>
            <a:off x="10066866" y="4401078"/>
            <a:ext cx="1185333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A82CF64-B66A-2067-E1F9-49D038860B98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 rot="16200000" flipH="1">
            <a:off x="8231469" y="2895880"/>
            <a:ext cx="1227041" cy="244375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CA41E7-90DB-2346-506F-A0DDD23494D5}"/>
              </a:ext>
            </a:extLst>
          </p:cNvPr>
          <p:cNvSpPr txBox="1"/>
          <p:nvPr/>
        </p:nvSpPr>
        <p:spPr>
          <a:xfrm>
            <a:off x="7683204" y="421641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성공</a:t>
            </a:r>
          </a:p>
        </p:txBody>
      </p:sp>
    </p:spTree>
    <p:extLst>
      <p:ext uri="{BB962C8B-B14F-4D97-AF65-F5344CB8AC3E}">
        <p14:creationId xmlns:p14="http://schemas.microsoft.com/office/powerpoint/2010/main" val="90153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265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Hotel website</vt:lpstr>
      <vt:lpstr>DB</vt:lpstr>
      <vt:lpstr>DB</vt:lpstr>
      <vt:lpstr>HOME</vt:lpstr>
      <vt:lpstr>language</vt:lpstr>
      <vt:lpstr>room</vt:lpstr>
      <vt:lpstr>reservation</vt:lpstr>
      <vt:lpstr>reservation</vt:lpstr>
      <vt:lpstr>login</vt:lpstr>
      <vt:lpstr>sign up</vt:lpstr>
      <vt:lpstr>my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website</dc:title>
  <dc:creator>ksj</dc:creator>
  <cp:lastModifiedBy>ksj</cp:lastModifiedBy>
  <cp:revision>4</cp:revision>
  <dcterms:created xsi:type="dcterms:W3CDTF">2023-11-28T17:58:31Z</dcterms:created>
  <dcterms:modified xsi:type="dcterms:W3CDTF">2023-11-29T04:28:16Z</dcterms:modified>
</cp:coreProperties>
</file>