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5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8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9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8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1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2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AD1C-D4C9-42B6-8C8C-5C12E7E1803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4F9D-0F2D-44AB-BBAD-46590B3C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1374" y="1828801"/>
            <a:ext cx="5090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  <a:r>
              <a:rPr lang="en-US" altLang="ko-KR" sz="3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3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프로그래밍 기말 과제 </a:t>
            </a:r>
            <a:endParaRPr lang="ko-KR" altLang="en-US" sz="3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4192" y="5349922"/>
            <a:ext cx="4067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201733922 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유성현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23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82" y="113842"/>
            <a:ext cx="509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</a:t>
            </a:r>
            <a:r>
              <a:rPr lang="en-US" altLang="ko-KR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리스팅 페이지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85" y="955342"/>
            <a:ext cx="4958002" cy="5036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2748" y="1269241"/>
            <a:ext cx="189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리스팅 페이지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027" y="1796842"/>
            <a:ext cx="5090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쉽게 탐색하고 찾을 수 있도록 항목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또는 검색결과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모음을 구성하고 표시하는 페이지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5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82" y="113842"/>
            <a:ext cx="509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</a:t>
            </a:r>
            <a:r>
              <a:rPr lang="en-US" altLang="ko-KR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마케팅 대행사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3247" y="1364775"/>
            <a:ext cx="189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쿠팡 파트너스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1176" y="2124388"/>
            <a:ext cx="4681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쿠팡 상품에 대해 링크 생성 가능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endParaRPr lang="en-US" altLang="ko-KR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링크를 통해 들어온 사용자가 상품을 구매할 경우 본인에게 일정량의 수수료가 들어옴</a:t>
            </a:r>
            <a:endParaRPr lang="en-US" altLang="ko-KR" sz="200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마케팅이 병행되어야하는 수익 구조</a:t>
            </a:r>
            <a:endParaRPr lang="en-US" altLang="ko-KR" sz="200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6" y="1669351"/>
            <a:ext cx="5934644" cy="39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82" y="113842"/>
            <a:ext cx="509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897" y="955342"/>
            <a:ext cx="298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Item-dynamic-listing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999" y="955342"/>
            <a:ext cx="263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Item-categorizing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898" r="13928"/>
          <a:stretch/>
        </p:blipFill>
        <p:spPr>
          <a:xfrm>
            <a:off x="357768" y="1682998"/>
            <a:ext cx="5239845" cy="392854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3855" y="513952"/>
            <a:ext cx="65902" cy="6344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82998"/>
            <a:ext cx="5732520" cy="39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2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82" y="113842"/>
            <a:ext cx="509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898" y="955342"/>
            <a:ext cx="159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Item-search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999" y="955342"/>
            <a:ext cx="263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pagination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13855" y="513952"/>
            <a:ext cx="65902" cy="6344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8" y="1797906"/>
            <a:ext cx="5170186" cy="35896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80" y="1797906"/>
            <a:ext cx="4734826" cy="35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841" y="941694"/>
            <a:ext cx="159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ignup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9182" y="113842"/>
            <a:ext cx="509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7717" y="941694"/>
            <a:ext cx="307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Login, Logout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13855" y="513952"/>
            <a:ext cx="65902" cy="6344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6" y="1977081"/>
            <a:ext cx="5190485" cy="21130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40" y="1730109"/>
            <a:ext cx="4824027" cy="17005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40" y="3998142"/>
            <a:ext cx="2557687" cy="1438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855" y="3998141"/>
            <a:ext cx="2133600" cy="1438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640" y="3676591"/>
            <a:ext cx="3070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 계정</a:t>
            </a:r>
            <a:endParaRPr lang="en-US" altLang="ko-KR" sz="100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2855" y="3676590"/>
            <a:ext cx="3070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계정</a:t>
            </a:r>
            <a:endParaRPr lang="en-US" altLang="ko-KR" sz="100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97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82" y="113842"/>
            <a:ext cx="509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671" y="955341"/>
            <a:ext cx="159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197" y="787297"/>
            <a:ext cx="283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Admin-page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023" r="17329" b="34104"/>
          <a:stretch/>
        </p:blipFill>
        <p:spPr>
          <a:xfrm>
            <a:off x="6152373" y="4460789"/>
            <a:ext cx="5349923" cy="2234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13855" y="513952"/>
            <a:ext cx="65902" cy="6344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7671" y="1677492"/>
            <a:ext cx="3070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670" y="3636324"/>
            <a:ext cx="3070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Admin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671" y="1938981"/>
            <a:ext cx="3070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되어 있지 않은 상태에서만 접근 가능</a:t>
            </a:r>
            <a:endParaRPr lang="en-US" altLang="ko-KR" sz="100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670" y="3874929"/>
            <a:ext cx="3070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Admin </a:t>
            </a:r>
            <a:r>
              <a:rPr lang="ko-KR" altLang="en-US" sz="1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권한이 있는 계정으로 로그인해야만 접근 가능</a:t>
            </a:r>
            <a:endParaRPr lang="en-US" altLang="ko-KR" sz="100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0" y="2290272"/>
            <a:ext cx="3674037" cy="108456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91" y="4204586"/>
            <a:ext cx="3313823" cy="22937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372" y="1187407"/>
            <a:ext cx="5349923" cy="31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1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82" y="113842"/>
            <a:ext cx="509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DATABASE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09" y="1286647"/>
            <a:ext cx="6353373" cy="2204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22" y="4353343"/>
            <a:ext cx="6406657" cy="8285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759249"/>
            <a:ext cx="6944497" cy="29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9182" y="753186"/>
            <a:ext cx="289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oods Table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7503" y="3936878"/>
            <a:ext cx="6944497" cy="29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56685" y="3930815"/>
            <a:ext cx="289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sers Table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79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105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</dc:creator>
  <cp:lastModifiedBy>Hyeon</cp:lastModifiedBy>
  <cp:revision>102</cp:revision>
  <dcterms:created xsi:type="dcterms:W3CDTF">2023-11-27T17:03:25Z</dcterms:created>
  <dcterms:modified xsi:type="dcterms:W3CDTF">2023-11-28T04:10:53Z</dcterms:modified>
</cp:coreProperties>
</file>