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ABCA-9D9D-FD18-EDD9-D91AC3426D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A71B76-D1DB-78A6-99B1-93790FD46A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BD16DD-1760-C429-4E05-520ED5383676}"/>
              </a:ext>
            </a:extLst>
          </p:cNvPr>
          <p:cNvSpPr>
            <a:spLocks noGrp="1"/>
          </p:cNvSpPr>
          <p:nvPr>
            <p:ph type="dt" sz="half" idx="10"/>
          </p:nvPr>
        </p:nvSpPr>
        <p:spPr/>
        <p:txBody>
          <a:bodyPr/>
          <a:lstStyle/>
          <a:p>
            <a:fld id="{0711ED30-9470-E346-A674-948E5E9362A9}" type="datetimeFigureOut">
              <a:rPr lang="en-US" smtClean="0"/>
              <a:t>11/1/2023</a:t>
            </a:fld>
            <a:endParaRPr lang="en-US"/>
          </a:p>
        </p:txBody>
      </p:sp>
      <p:sp>
        <p:nvSpPr>
          <p:cNvPr id="5" name="Footer Placeholder 4">
            <a:extLst>
              <a:ext uri="{FF2B5EF4-FFF2-40B4-BE49-F238E27FC236}">
                <a16:creationId xmlns:a16="http://schemas.microsoft.com/office/drawing/2014/main" id="{53628D96-56CB-ABAF-F481-B986E3E23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1CE8D-632E-77AD-C78E-AB49FDAD9540}"/>
              </a:ext>
            </a:extLst>
          </p:cNvPr>
          <p:cNvSpPr>
            <a:spLocks noGrp="1"/>
          </p:cNvSpPr>
          <p:nvPr>
            <p:ph type="sldNum" sz="quarter" idx="12"/>
          </p:nvPr>
        </p:nvSpPr>
        <p:spPr/>
        <p:txBody>
          <a:bodyPr/>
          <a:lstStyle/>
          <a:p>
            <a:fld id="{412773D0-F75F-9A4C-B424-826BCFD52175}" type="slidenum">
              <a:rPr lang="en-US" smtClean="0"/>
              <a:t>‹#›</a:t>
            </a:fld>
            <a:endParaRPr lang="en-US"/>
          </a:p>
        </p:txBody>
      </p:sp>
    </p:spTree>
    <p:extLst>
      <p:ext uri="{BB962C8B-B14F-4D97-AF65-F5344CB8AC3E}">
        <p14:creationId xmlns:p14="http://schemas.microsoft.com/office/powerpoint/2010/main" val="372924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3646-8B5F-18C6-02EA-E33C0CED09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6C5E67-4CB4-6DF1-9E16-DF4C6C4F98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DE419-D975-8F5E-D285-8AFEBDA2146E}"/>
              </a:ext>
            </a:extLst>
          </p:cNvPr>
          <p:cNvSpPr>
            <a:spLocks noGrp="1"/>
          </p:cNvSpPr>
          <p:nvPr>
            <p:ph type="dt" sz="half" idx="10"/>
          </p:nvPr>
        </p:nvSpPr>
        <p:spPr/>
        <p:txBody>
          <a:bodyPr/>
          <a:lstStyle/>
          <a:p>
            <a:fld id="{0711ED30-9470-E346-A674-948E5E9362A9}" type="datetimeFigureOut">
              <a:rPr lang="en-US" smtClean="0"/>
              <a:t>11/1/2023</a:t>
            </a:fld>
            <a:endParaRPr lang="en-US"/>
          </a:p>
        </p:txBody>
      </p:sp>
      <p:sp>
        <p:nvSpPr>
          <p:cNvPr id="5" name="Footer Placeholder 4">
            <a:extLst>
              <a:ext uri="{FF2B5EF4-FFF2-40B4-BE49-F238E27FC236}">
                <a16:creationId xmlns:a16="http://schemas.microsoft.com/office/drawing/2014/main" id="{7FE71583-78BB-D5B9-7402-91802AE7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5F523-8671-EF30-5201-F57DB0378D7A}"/>
              </a:ext>
            </a:extLst>
          </p:cNvPr>
          <p:cNvSpPr>
            <a:spLocks noGrp="1"/>
          </p:cNvSpPr>
          <p:nvPr>
            <p:ph type="sldNum" sz="quarter" idx="12"/>
          </p:nvPr>
        </p:nvSpPr>
        <p:spPr/>
        <p:txBody>
          <a:bodyPr/>
          <a:lstStyle/>
          <a:p>
            <a:fld id="{412773D0-F75F-9A4C-B424-826BCFD52175}" type="slidenum">
              <a:rPr lang="en-US" smtClean="0"/>
              <a:t>‹#›</a:t>
            </a:fld>
            <a:endParaRPr lang="en-US"/>
          </a:p>
        </p:txBody>
      </p:sp>
    </p:spTree>
    <p:extLst>
      <p:ext uri="{BB962C8B-B14F-4D97-AF65-F5344CB8AC3E}">
        <p14:creationId xmlns:p14="http://schemas.microsoft.com/office/powerpoint/2010/main" val="220154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229F33-0E3A-481D-E2EE-6D31F30F18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1B6BBA-B93C-CCE6-DE3E-B1FBDAC41C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CBC55-EA4D-B3DD-FF84-1F6A24B0C647}"/>
              </a:ext>
            </a:extLst>
          </p:cNvPr>
          <p:cNvSpPr>
            <a:spLocks noGrp="1"/>
          </p:cNvSpPr>
          <p:nvPr>
            <p:ph type="dt" sz="half" idx="10"/>
          </p:nvPr>
        </p:nvSpPr>
        <p:spPr/>
        <p:txBody>
          <a:bodyPr/>
          <a:lstStyle/>
          <a:p>
            <a:fld id="{0711ED30-9470-E346-A674-948E5E9362A9}" type="datetimeFigureOut">
              <a:rPr lang="en-US" smtClean="0"/>
              <a:t>11/1/2023</a:t>
            </a:fld>
            <a:endParaRPr lang="en-US"/>
          </a:p>
        </p:txBody>
      </p:sp>
      <p:sp>
        <p:nvSpPr>
          <p:cNvPr id="5" name="Footer Placeholder 4">
            <a:extLst>
              <a:ext uri="{FF2B5EF4-FFF2-40B4-BE49-F238E27FC236}">
                <a16:creationId xmlns:a16="http://schemas.microsoft.com/office/drawing/2014/main" id="{B6972F15-72AF-90D3-1E41-3D7DC74BC3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87617-6852-A6CC-2393-3104F5462F73}"/>
              </a:ext>
            </a:extLst>
          </p:cNvPr>
          <p:cNvSpPr>
            <a:spLocks noGrp="1"/>
          </p:cNvSpPr>
          <p:nvPr>
            <p:ph type="sldNum" sz="quarter" idx="12"/>
          </p:nvPr>
        </p:nvSpPr>
        <p:spPr/>
        <p:txBody>
          <a:bodyPr/>
          <a:lstStyle/>
          <a:p>
            <a:fld id="{412773D0-F75F-9A4C-B424-826BCFD52175}" type="slidenum">
              <a:rPr lang="en-US" smtClean="0"/>
              <a:t>‹#›</a:t>
            </a:fld>
            <a:endParaRPr lang="en-US"/>
          </a:p>
        </p:txBody>
      </p:sp>
    </p:spTree>
    <p:extLst>
      <p:ext uri="{BB962C8B-B14F-4D97-AF65-F5344CB8AC3E}">
        <p14:creationId xmlns:p14="http://schemas.microsoft.com/office/powerpoint/2010/main" val="126047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AC39-A72F-5591-8A3C-4EF213CF43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6A9B7F-F383-03CD-BD83-A032A959C3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36057-98D5-6ABC-B69A-53A7EAB6721E}"/>
              </a:ext>
            </a:extLst>
          </p:cNvPr>
          <p:cNvSpPr>
            <a:spLocks noGrp="1"/>
          </p:cNvSpPr>
          <p:nvPr>
            <p:ph type="dt" sz="half" idx="10"/>
          </p:nvPr>
        </p:nvSpPr>
        <p:spPr/>
        <p:txBody>
          <a:bodyPr/>
          <a:lstStyle/>
          <a:p>
            <a:fld id="{0711ED30-9470-E346-A674-948E5E9362A9}" type="datetimeFigureOut">
              <a:rPr lang="en-US" smtClean="0"/>
              <a:t>11/1/2023</a:t>
            </a:fld>
            <a:endParaRPr lang="en-US"/>
          </a:p>
        </p:txBody>
      </p:sp>
      <p:sp>
        <p:nvSpPr>
          <p:cNvPr id="5" name="Footer Placeholder 4">
            <a:extLst>
              <a:ext uri="{FF2B5EF4-FFF2-40B4-BE49-F238E27FC236}">
                <a16:creationId xmlns:a16="http://schemas.microsoft.com/office/drawing/2014/main" id="{0C9458C9-DA33-72EC-CAE0-A1038B113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9BEFE-1B9F-BCAB-48C0-DE790ABEACEF}"/>
              </a:ext>
            </a:extLst>
          </p:cNvPr>
          <p:cNvSpPr>
            <a:spLocks noGrp="1"/>
          </p:cNvSpPr>
          <p:nvPr>
            <p:ph type="sldNum" sz="quarter" idx="12"/>
          </p:nvPr>
        </p:nvSpPr>
        <p:spPr/>
        <p:txBody>
          <a:bodyPr/>
          <a:lstStyle/>
          <a:p>
            <a:fld id="{412773D0-F75F-9A4C-B424-826BCFD52175}" type="slidenum">
              <a:rPr lang="en-US" smtClean="0"/>
              <a:t>‹#›</a:t>
            </a:fld>
            <a:endParaRPr lang="en-US"/>
          </a:p>
        </p:txBody>
      </p:sp>
    </p:spTree>
    <p:extLst>
      <p:ext uri="{BB962C8B-B14F-4D97-AF65-F5344CB8AC3E}">
        <p14:creationId xmlns:p14="http://schemas.microsoft.com/office/powerpoint/2010/main" val="2015534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428B-23B6-BD78-E945-B91DA4D0ED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DB54C3-7B4E-2AEA-BA50-3A0EE7251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1A6D8F-D9E6-B0AF-DD4F-6F31E10B94E5}"/>
              </a:ext>
            </a:extLst>
          </p:cNvPr>
          <p:cNvSpPr>
            <a:spLocks noGrp="1"/>
          </p:cNvSpPr>
          <p:nvPr>
            <p:ph type="dt" sz="half" idx="10"/>
          </p:nvPr>
        </p:nvSpPr>
        <p:spPr/>
        <p:txBody>
          <a:bodyPr/>
          <a:lstStyle/>
          <a:p>
            <a:fld id="{0711ED30-9470-E346-A674-948E5E9362A9}" type="datetimeFigureOut">
              <a:rPr lang="en-US" smtClean="0"/>
              <a:t>11/1/2023</a:t>
            </a:fld>
            <a:endParaRPr lang="en-US"/>
          </a:p>
        </p:txBody>
      </p:sp>
      <p:sp>
        <p:nvSpPr>
          <p:cNvPr id="5" name="Footer Placeholder 4">
            <a:extLst>
              <a:ext uri="{FF2B5EF4-FFF2-40B4-BE49-F238E27FC236}">
                <a16:creationId xmlns:a16="http://schemas.microsoft.com/office/drawing/2014/main" id="{1DED1B4B-289B-178C-180F-85C0858DF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AEA27-FEEE-2CEF-E782-1E28C555383C}"/>
              </a:ext>
            </a:extLst>
          </p:cNvPr>
          <p:cNvSpPr>
            <a:spLocks noGrp="1"/>
          </p:cNvSpPr>
          <p:nvPr>
            <p:ph type="sldNum" sz="quarter" idx="12"/>
          </p:nvPr>
        </p:nvSpPr>
        <p:spPr/>
        <p:txBody>
          <a:bodyPr/>
          <a:lstStyle/>
          <a:p>
            <a:fld id="{412773D0-F75F-9A4C-B424-826BCFD52175}" type="slidenum">
              <a:rPr lang="en-US" smtClean="0"/>
              <a:t>‹#›</a:t>
            </a:fld>
            <a:endParaRPr lang="en-US"/>
          </a:p>
        </p:txBody>
      </p:sp>
    </p:spTree>
    <p:extLst>
      <p:ext uri="{BB962C8B-B14F-4D97-AF65-F5344CB8AC3E}">
        <p14:creationId xmlns:p14="http://schemas.microsoft.com/office/powerpoint/2010/main" val="107196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A24B-D303-C91C-82EC-F902AB5399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C9286-111A-0650-E72C-8D907F5A55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7DDEED-9CEF-F966-332E-939BB39192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2741C4-FE69-23FC-7883-E724EE1641A4}"/>
              </a:ext>
            </a:extLst>
          </p:cNvPr>
          <p:cNvSpPr>
            <a:spLocks noGrp="1"/>
          </p:cNvSpPr>
          <p:nvPr>
            <p:ph type="dt" sz="half" idx="10"/>
          </p:nvPr>
        </p:nvSpPr>
        <p:spPr/>
        <p:txBody>
          <a:bodyPr/>
          <a:lstStyle/>
          <a:p>
            <a:fld id="{0711ED30-9470-E346-A674-948E5E9362A9}" type="datetimeFigureOut">
              <a:rPr lang="en-US" smtClean="0"/>
              <a:t>11/1/2023</a:t>
            </a:fld>
            <a:endParaRPr lang="en-US"/>
          </a:p>
        </p:txBody>
      </p:sp>
      <p:sp>
        <p:nvSpPr>
          <p:cNvPr id="6" name="Footer Placeholder 5">
            <a:extLst>
              <a:ext uri="{FF2B5EF4-FFF2-40B4-BE49-F238E27FC236}">
                <a16:creationId xmlns:a16="http://schemas.microsoft.com/office/drawing/2014/main" id="{D6BDABC0-1504-9B6C-4559-3F4E26F2D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E5B0E2-525D-C57C-AA6F-28C6E772DD1F}"/>
              </a:ext>
            </a:extLst>
          </p:cNvPr>
          <p:cNvSpPr>
            <a:spLocks noGrp="1"/>
          </p:cNvSpPr>
          <p:nvPr>
            <p:ph type="sldNum" sz="quarter" idx="12"/>
          </p:nvPr>
        </p:nvSpPr>
        <p:spPr/>
        <p:txBody>
          <a:bodyPr/>
          <a:lstStyle/>
          <a:p>
            <a:fld id="{412773D0-F75F-9A4C-B424-826BCFD52175}" type="slidenum">
              <a:rPr lang="en-US" smtClean="0"/>
              <a:t>‹#›</a:t>
            </a:fld>
            <a:endParaRPr lang="en-US"/>
          </a:p>
        </p:txBody>
      </p:sp>
    </p:spTree>
    <p:extLst>
      <p:ext uri="{BB962C8B-B14F-4D97-AF65-F5344CB8AC3E}">
        <p14:creationId xmlns:p14="http://schemas.microsoft.com/office/powerpoint/2010/main" val="44316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976C-E0B6-ED08-A8E4-EBAAF4A9B9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DD4772-02BD-E0B2-8E0D-862CEDC0ED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1B9D7C-F2D2-1253-BEB8-6F60E0B3DC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5C2CE8-90D2-21B7-683A-E53FF7404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D18B24-5F74-C46F-E770-745E49BBF2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1EFFCC-CDD0-C132-CEE5-D6ADF7AD5091}"/>
              </a:ext>
            </a:extLst>
          </p:cNvPr>
          <p:cNvSpPr>
            <a:spLocks noGrp="1"/>
          </p:cNvSpPr>
          <p:nvPr>
            <p:ph type="dt" sz="half" idx="10"/>
          </p:nvPr>
        </p:nvSpPr>
        <p:spPr/>
        <p:txBody>
          <a:bodyPr/>
          <a:lstStyle/>
          <a:p>
            <a:fld id="{0711ED30-9470-E346-A674-948E5E9362A9}" type="datetimeFigureOut">
              <a:rPr lang="en-US" smtClean="0"/>
              <a:t>11/1/2023</a:t>
            </a:fld>
            <a:endParaRPr lang="en-US"/>
          </a:p>
        </p:txBody>
      </p:sp>
      <p:sp>
        <p:nvSpPr>
          <p:cNvPr id="8" name="Footer Placeholder 7">
            <a:extLst>
              <a:ext uri="{FF2B5EF4-FFF2-40B4-BE49-F238E27FC236}">
                <a16:creationId xmlns:a16="http://schemas.microsoft.com/office/drawing/2014/main" id="{A561CC12-642E-DA69-7540-D1B578E1A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59CE5F-4DC1-93C2-E6A8-016305CA7D32}"/>
              </a:ext>
            </a:extLst>
          </p:cNvPr>
          <p:cNvSpPr>
            <a:spLocks noGrp="1"/>
          </p:cNvSpPr>
          <p:nvPr>
            <p:ph type="sldNum" sz="quarter" idx="12"/>
          </p:nvPr>
        </p:nvSpPr>
        <p:spPr/>
        <p:txBody>
          <a:bodyPr/>
          <a:lstStyle/>
          <a:p>
            <a:fld id="{412773D0-F75F-9A4C-B424-826BCFD52175}" type="slidenum">
              <a:rPr lang="en-US" smtClean="0"/>
              <a:t>‹#›</a:t>
            </a:fld>
            <a:endParaRPr lang="en-US"/>
          </a:p>
        </p:txBody>
      </p:sp>
    </p:spTree>
    <p:extLst>
      <p:ext uri="{BB962C8B-B14F-4D97-AF65-F5344CB8AC3E}">
        <p14:creationId xmlns:p14="http://schemas.microsoft.com/office/powerpoint/2010/main" val="368463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1679-1BEE-C955-6C36-DC32BD294A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B985E1-645A-E339-E2C6-182188A4470B}"/>
              </a:ext>
            </a:extLst>
          </p:cNvPr>
          <p:cNvSpPr>
            <a:spLocks noGrp="1"/>
          </p:cNvSpPr>
          <p:nvPr>
            <p:ph type="dt" sz="half" idx="10"/>
          </p:nvPr>
        </p:nvSpPr>
        <p:spPr/>
        <p:txBody>
          <a:bodyPr/>
          <a:lstStyle/>
          <a:p>
            <a:fld id="{0711ED30-9470-E346-A674-948E5E9362A9}" type="datetimeFigureOut">
              <a:rPr lang="en-US" smtClean="0"/>
              <a:t>11/1/2023</a:t>
            </a:fld>
            <a:endParaRPr lang="en-US"/>
          </a:p>
        </p:txBody>
      </p:sp>
      <p:sp>
        <p:nvSpPr>
          <p:cNvPr id="4" name="Footer Placeholder 3">
            <a:extLst>
              <a:ext uri="{FF2B5EF4-FFF2-40B4-BE49-F238E27FC236}">
                <a16:creationId xmlns:a16="http://schemas.microsoft.com/office/drawing/2014/main" id="{93FEB6D4-B8E5-9CFC-7945-E6C9CE53DF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4E927B-E4A5-3102-1A20-A0BC9B53990D}"/>
              </a:ext>
            </a:extLst>
          </p:cNvPr>
          <p:cNvSpPr>
            <a:spLocks noGrp="1"/>
          </p:cNvSpPr>
          <p:nvPr>
            <p:ph type="sldNum" sz="quarter" idx="12"/>
          </p:nvPr>
        </p:nvSpPr>
        <p:spPr/>
        <p:txBody>
          <a:bodyPr/>
          <a:lstStyle/>
          <a:p>
            <a:fld id="{412773D0-F75F-9A4C-B424-826BCFD52175}" type="slidenum">
              <a:rPr lang="en-US" smtClean="0"/>
              <a:t>‹#›</a:t>
            </a:fld>
            <a:endParaRPr lang="en-US"/>
          </a:p>
        </p:txBody>
      </p:sp>
    </p:spTree>
    <p:extLst>
      <p:ext uri="{BB962C8B-B14F-4D97-AF65-F5344CB8AC3E}">
        <p14:creationId xmlns:p14="http://schemas.microsoft.com/office/powerpoint/2010/main" val="405540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A579F-5075-8CF7-FE69-2F349B738F0D}"/>
              </a:ext>
            </a:extLst>
          </p:cNvPr>
          <p:cNvSpPr>
            <a:spLocks noGrp="1"/>
          </p:cNvSpPr>
          <p:nvPr>
            <p:ph type="dt" sz="half" idx="10"/>
          </p:nvPr>
        </p:nvSpPr>
        <p:spPr/>
        <p:txBody>
          <a:bodyPr/>
          <a:lstStyle/>
          <a:p>
            <a:fld id="{0711ED30-9470-E346-A674-948E5E9362A9}" type="datetimeFigureOut">
              <a:rPr lang="en-US" smtClean="0"/>
              <a:t>11/1/2023</a:t>
            </a:fld>
            <a:endParaRPr lang="en-US"/>
          </a:p>
        </p:txBody>
      </p:sp>
      <p:sp>
        <p:nvSpPr>
          <p:cNvPr id="3" name="Footer Placeholder 2">
            <a:extLst>
              <a:ext uri="{FF2B5EF4-FFF2-40B4-BE49-F238E27FC236}">
                <a16:creationId xmlns:a16="http://schemas.microsoft.com/office/drawing/2014/main" id="{BE6B4B0F-578C-25AE-8FC6-1DAFDF2E92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EA23E1-D1A2-56CD-986C-7027F3666043}"/>
              </a:ext>
            </a:extLst>
          </p:cNvPr>
          <p:cNvSpPr>
            <a:spLocks noGrp="1"/>
          </p:cNvSpPr>
          <p:nvPr>
            <p:ph type="sldNum" sz="quarter" idx="12"/>
          </p:nvPr>
        </p:nvSpPr>
        <p:spPr/>
        <p:txBody>
          <a:bodyPr/>
          <a:lstStyle/>
          <a:p>
            <a:fld id="{412773D0-F75F-9A4C-B424-826BCFD52175}" type="slidenum">
              <a:rPr lang="en-US" smtClean="0"/>
              <a:t>‹#›</a:t>
            </a:fld>
            <a:endParaRPr lang="en-US"/>
          </a:p>
        </p:txBody>
      </p:sp>
    </p:spTree>
    <p:extLst>
      <p:ext uri="{BB962C8B-B14F-4D97-AF65-F5344CB8AC3E}">
        <p14:creationId xmlns:p14="http://schemas.microsoft.com/office/powerpoint/2010/main" val="413577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EEF86-11F3-11BE-3483-37F423E39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C04890-5C84-E1D8-A950-AAA3AE6F30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D4B8E9-7507-2795-1509-627DD555C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FE9F6B-DD36-5D35-73FA-39552AA2EC68}"/>
              </a:ext>
            </a:extLst>
          </p:cNvPr>
          <p:cNvSpPr>
            <a:spLocks noGrp="1"/>
          </p:cNvSpPr>
          <p:nvPr>
            <p:ph type="dt" sz="half" idx="10"/>
          </p:nvPr>
        </p:nvSpPr>
        <p:spPr/>
        <p:txBody>
          <a:bodyPr/>
          <a:lstStyle/>
          <a:p>
            <a:fld id="{0711ED30-9470-E346-A674-948E5E9362A9}" type="datetimeFigureOut">
              <a:rPr lang="en-US" smtClean="0"/>
              <a:t>11/1/2023</a:t>
            </a:fld>
            <a:endParaRPr lang="en-US"/>
          </a:p>
        </p:txBody>
      </p:sp>
      <p:sp>
        <p:nvSpPr>
          <p:cNvPr id="6" name="Footer Placeholder 5">
            <a:extLst>
              <a:ext uri="{FF2B5EF4-FFF2-40B4-BE49-F238E27FC236}">
                <a16:creationId xmlns:a16="http://schemas.microsoft.com/office/drawing/2014/main" id="{DD31DFA1-8A93-4E9E-7E35-8C9F92723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1465D-5AA2-6422-5E85-B64944763734}"/>
              </a:ext>
            </a:extLst>
          </p:cNvPr>
          <p:cNvSpPr>
            <a:spLocks noGrp="1"/>
          </p:cNvSpPr>
          <p:nvPr>
            <p:ph type="sldNum" sz="quarter" idx="12"/>
          </p:nvPr>
        </p:nvSpPr>
        <p:spPr/>
        <p:txBody>
          <a:bodyPr/>
          <a:lstStyle/>
          <a:p>
            <a:fld id="{412773D0-F75F-9A4C-B424-826BCFD52175}" type="slidenum">
              <a:rPr lang="en-US" smtClean="0"/>
              <a:t>‹#›</a:t>
            </a:fld>
            <a:endParaRPr lang="en-US"/>
          </a:p>
        </p:txBody>
      </p:sp>
    </p:spTree>
    <p:extLst>
      <p:ext uri="{BB962C8B-B14F-4D97-AF65-F5344CB8AC3E}">
        <p14:creationId xmlns:p14="http://schemas.microsoft.com/office/powerpoint/2010/main" val="1542861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3F767-5D2E-EB68-F6AC-0A732608E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8E8A5E-466C-19C7-7F69-F60E842CDF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BA923F-043B-A1FE-654D-A827D00B7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105BE-2365-2546-288F-10E4F09952B8}"/>
              </a:ext>
            </a:extLst>
          </p:cNvPr>
          <p:cNvSpPr>
            <a:spLocks noGrp="1"/>
          </p:cNvSpPr>
          <p:nvPr>
            <p:ph type="dt" sz="half" idx="10"/>
          </p:nvPr>
        </p:nvSpPr>
        <p:spPr/>
        <p:txBody>
          <a:bodyPr/>
          <a:lstStyle/>
          <a:p>
            <a:fld id="{0711ED30-9470-E346-A674-948E5E9362A9}" type="datetimeFigureOut">
              <a:rPr lang="en-US" smtClean="0"/>
              <a:t>11/1/2023</a:t>
            </a:fld>
            <a:endParaRPr lang="en-US"/>
          </a:p>
        </p:txBody>
      </p:sp>
      <p:sp>
        <p:nvSpPr>
          <p:cNvPr id="6" name="Footer Placeholder 5">
            <a:extLst>
              <a:ext uri="{FF2B5EF4-FFF2-40B4-BE49-F238E27FC236}">
                <a16:creationId xmlns:a16="http://schemas.microsoft.com/office/drawing/2014/main" id="{4A816931-D3E9-CD5F-C27D-B672F499AA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6202EB-16F3-DC25-6037-13388A0995FD}"/>
              </a:ext>
            </a:extLst>
          </p:cNvPr>
          <p:cNvSpPr>
            <a:spLocks noGrp="1"/>
          </p:cNvSpPr>
          <p:nvPr>
            <p:ph type="sldNum" sz="quarter" idx="12"/>
          </p:nvPr>
        </p:nvSpPr>
        <p:spPr/>
        <p:txBody>
          <a:bodyPr/>
          <a:lstStyle/>
          <a:p>
            <a:fld id="{412773D0-F75F-9A4C-B424-826BCFD52175}" type="slidenum">
              <a:rPr lang="en-US" smtClean="0"/>
              <a:t>‹#›</a:t>
            </a:fld>
            <a:endParaRPr lang="en-US"/>
          </a:p>
        </p:txBody>
      </p:sp>
    </p:spTree>
    <p:extLst>
      <p:ext uri="{BB962C8B-B14F-4D97-AF65-F5344CB8AC3E}">
        <p14:creationId xmlns:p14="http://schemas.microsoft.com/office/powerpoint/2010/main" val="3598900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53368C-B8C6-5549-628B-E746C432E6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62CFB2-E34D-5D60-440E-297882E837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D0F43-6147-5167-AD00-0C7FA57672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1ED30-9470-E346-A674-948E5E9362A9}" type="datetimeFigureOut">
              <a:rPr lang="en-US" smtClean="0"/>
              <a:t>11/1/2023</a:t>
            </a:fld>
            <a:endParaRPr lang="en-US"/>
          </a:p>
        </p:txBody>
      </p:sp>
      <p:sp>
        <p:nvSpPr>
          <p:cNvPr id="5" name="Footer Placeholder 4">
            <a:extLst>
              <a:ext uri="{FF2B5EF4-FFF2-40B4-BE49-F238E27FC236}">
                <a16:creationId xmlns:a16="http://schemas.microsoft.com/office/drawing/2014/main" id="{83257E57-88DA-EDCD-8458-8CA5424D7F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97764E-F0E4-F604-34B3-0CA6E4789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773D0-F75F-9A4C-B424-826BCFD52175}" type="slidenum">
              <a:rPr lang="en-US" smtClean="0"/>
              <a:t>‹#›</a:t>
            </a:fld>
            <a:endParaRPr lang="en-US"/>
          </a:p>
        </p:txBody>
      </p:sp>
    </p:spTree>
    <p:extLst>
      <p:ext uri="{BB962C8B-B14F-4D97-AF65-F5344CB8AC3E}">
        <p14:creationId xmlns:p14="http://schemas.microsoft.com/office/powerpoint/2010/main" val="4197919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CFF2-CE81-C4A9-9B1B-0A91095EA2F8}"/>
              </a:ext>
            </a:extLst>
          </p:cNvPr>
          <p:cNvSpPr>
            <a:spLocks noGrp="1"/>
          </p:cNvSpPr>
          <p:nvPr>
            <p:ph type="ctrTitle"/>
          </p:nvPr>
        </p:nvSpPr>
        <p:spPr/>
        <p:txBody>
          <a:bodyPr/>
          <a:lstStyle/>
          <a:p>
            <a:r>
              <a:rPr lang="en-IN" dirty="0"/>
              <a:t>Fake news detection using </a:t>
            </a:r>
            <a:r>
              <a:rPr lang="en-IN" dirty="0" err="1"/>
              <a:t>nlp</a:t>
            </a:r>
            <a:r>
              <a:rPr lang="en-IN" dirty="0"/>
              <a:t> </a:t>
            </a:r>
            <a:endParaRPr lang="en-US" dirty="0"/>
          </a:p>
        </p:txBody>
      </p:sp>
      <p:sp>
        <p:nvSpPr>
          <p:cNvPr id="3" name="Subtitle 2">
            <a:extLst>
              <a:ext uri="{FF2B5EF4-FFF2-40B4-BE49-F238E27FC236}">
                <a16:creationId xmlns:a16="http://schemas.microsoft.com/office/drawing/2014/main" id="{104F5895-F7B1-44AF-08E2-65FA6F4342B7}"/>
              </a:ext>
            </a:extLst>
          </p:cNvPr>
          <p:cNvSpPr>
            <a:spLocks noGrp="1"/>
          </p:cNvSpPr>
          <p:nvPr>
            <p:ph type="subTitle" idx="1"/>
          </p:nvPr>
        </p:nvSpPr>
        <p:spPr/>
        <p:txBody>
          <a:bodyPr/>
          <a:lstStyle/>
          <a:p>
            <a:endParaRPr lang="en-US" dirty="0"/>
          </a:p>
        </p:txBody>
      </p:sp>
      <p:sp>
        <p:nvSpPr>
          <p:cNvPr id="5" name="TextBox 4">
            <a:extLst>
              <a:ext uri="{FF2B5EF4-FFF2-40B4-BE49-F238E27FC236}">
                <a16:creationId xmlns:a16="http://schemas.microsoft.com/office/drawing/2014/main" id="{094083E7-A6D9-6A76-585B-199D432BE745}"/>
              </a:ext>
            </a:extLst>
          </p:cNvPr>
          <p:cNvSpPr txBox="1"/>
          <p:nvPr/>
        </p:nvSpPr>
        <p:spPr>
          <a:xfrm>
            <a:off x="5179562"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124623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AB73-10EA-9A9E-11AD-1E028AB10E95}"/>
              </a:ext>
            </a:extLst>
          </p:cNvPr>
          <p:cNvSpPr>
            <a:spLocks noGrp="1"/>
          </p:cNvSpPr>
          <p:nvPr>
            <p:ph type="title"/>
          </p:nvPr>
        </p:nvSpPr>
        <p:spPr/>
        <p:txBody>
          <a:bodyPr/>
          <a:lstStyle/>
          <a:p>
            <a:r>
              <a:rPr lang="en-IN" dirty="0"/>
              <a:t>Step 5: Manual Testing for Both the Dataset</a:t>
            </a:r>
            <a:endParaRPr lang="en-US" dirty="0"/>
          </a:p>
        </p:txBody>
      </p:sp>
      <p:pic>
        <p:nvPicPr>
          <p:cNvPr id="4" name="Content Placeholder 3">
            <a:extLst>
              <a:ext uri="{FF2B5EF4-FFF2-40B4-BE49-F238E27FC236}">
                <a16:creationId xmlns:a16="http://schemas.microsoft.com/office/drawing/2014/main" id="{40EDC355-0369-B30D-9B6B-E9AE03D5E7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143919"/>
            <a:ext cx="10287000" cy="3714750"/>
          </a:xfrm>
        </p:spPr>
      </p:pic>
    </p:spTree>
    <p:extLst>
      <p:ext uri="{BB962C8B-B14F-4D97-AF65-F5344CB8AC3E}">
        <p14:creationId xmlns:p14="http://schemas.microsoft.com/office/powerpoint/2010/main" val="28870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FE65-57AC-417A-73E2-93B6183B4561}"/>
              </a:ext>
            </a:extLst>
          </p:cNvPr>
          <p:cNvSpPr>
            <a:spLocks noGrp="1"/>
          </p:cNvSpPr>
          <p:nvPr>
            <p:ph type="title"/>
          </p:nvPr>
        </p:nvSpPr>
        <p:spPr/>
        <p:txBody>
          <a:bodyPr/>
          <a:lstStyle/>
          <a:p>
            <a:r>
              <a:rPr lang="en-IN" dirty="0"/>
              <a:t>Step 6: Assigning Classes to the Dataset</a:t>
            </a:r>
            <a:endParaRPr lang="en-US" dirty="0"/>
          </a:p>
        </p:txBody>
      </p:sp>
      <p:pic>
        <p:nvPicPr>
          <p:cNvPr id="4" name="Content Placeholder 3">
            <a:extLst>
              <a:ext uri="{FF2B5EF4-FFF2-40B4-BE49-F238E27FC236}">
                <a16:creationId xmlns:a16="http://schemas.microsoft.com/office/drawing/2014/main" id="{46C815A5-07FC-EE91-6A6F-F314885B7E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872581"/>
            <a:ext cx="10287000" cy="2257425"/>
          </a:xfrm>
        </p:spPr>
      </p:pic>
    </p:spTree>
    <p:extLst>
      <p:ext uri="{BB962C8B-B14F-4D97-AF65-F5344CB8AC3E}">
        <p14:creationId xmlns:p14="http://schemas.microsoft.com/office/powerpoint/2010/main" val="91657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090B-0A96-8F1C-6A1B-5ED513BFC526}"/>
              </a:ext>
            </a:extLst>
          </p:cNvPr>
          <p:cNvSpPr>
            <a:spLocks noGrp="1"/>
          </p:cNvSpPr>
          <p:nvPr>
            <p:ph type="title"/>
          </p:nvPr>
        </p:nvSpPr>
        <p:spPr/>
        <p:txBody>
          <a:bodyPr/>
          <a:lstStyle/>
          <a:p>
            <a:r>
              <a:rPr lang="en-IN" dirty="0"/>
              <a:t>Step 7: Merging Both the Dataset</a:t>
            </a:r>
            <a:endParaRPr lang="en-US" dirty="0"/>
          </a:p>
        </p:txBody>
      </p:sp>
      <p:pic>
        <p:nvPicPr>
          <p:cNvPr id="4" name="Content Placeholder 3">
            <a:extLst>
              <a:ext uri="{FF2B5EF4-FFF2-40B4-BE49-F238E27FC236}">
                <a16:creationId xmlns:a16="http://schemas.microsoft.com/office/drawing/2014/main" id="{46C7E01B-A962-EC58-869E-E6986D6DE2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858294"/>
            <a:ext cx="10287000" cy="2286000"/>
          </a:xfrm>
        </p:spPr>
      </p:pic>
    </p:spTree>
    <p:extLst>
      <p:ext uri="{BB962C8B-B14F-4D97-AF65-F5344CB8AC3E}">
        <p14:creationId xmlns:p14="http://schemas.microsoft.com/office/powerpoint/2010/main" val="240116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DEF3-7E4F-56F8-BE67-2E66E9EC6D9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A1D5795-5F3F-AFD1-DB89-D7F5A53C0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545" y="1825624"/>
            <a:ext cx="8862835" cy="4910129"/>
          </a:xfrm>
        </p:spPr>
      </p:pic>
    </p:spTree>
    <p:extLst>
      <p:ext uri="{BB962C8B-B14F-4D97-AF65-F5344CB8AC3E}">
        <p14:creationId xmlns:p14="http://schemas.microsoft.com/office/powerpoint/2010/main" val="137597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0383-AF76-9A30-0222-E243274E61F5}"/>
              </a:ext>
            </a:extLst>
          </p:cNvPr>
          <p:cNvSpPr>
            <a:spLocks noGrp="1"/>
          </p:cNvSpPr>
          <p:nvPr>
            <p:ph type="title"/>
          </p:nvPr>
        </p:nvSpPr>
        <p:spPr/>
        <p:txBody>
          <a:bodyPr/>
          <a:lstStyle/>
          <a:p>
            <a:r>
              <a:rPr lang="en-IN" dirty="0"/>
              <a:t>Step 8: Dropping Unwanted Columns</a:t>
            </a:r>
            <a:endParaRPr lang="en-US" dirty="0"/>
          </a:p>
        </p:txBody>
      </p:sp>
      <p:pic>
        <p:nvPicPr>
          <p:cNvPr id="4" name="Content Placeholder 3">
            <a:extLst>
              <a:ext uri="{FF2B5EF4-FFF2-40B4-BE49-F238E27FC236}">
                <a16:creationId xmlns:a16="http://schemas.microsoft.com/office/drawing/2014/main" id="{B785B427-31BD-5D58-9982-E6F2697F2E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3501231"/>
            <a:ext cx="10287000" cy="1000125"/>
          </a:xfrm>
        </p:spPr>
      </p:pic>
    </p:spTree>
    <p:extLst>
      <p:ext uri="{BB962C8B-B14F-4D97-AF65-F5344CB8AC3E}">
        <p14:creationId xmlns:p14="http://schemas.microsoft.com/office/powerpoint/2010/main" val="75581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986C-3353-0FA3-FB38-246313AA6D84}"/>
              </a:ext>
            </a:extLst>
          </p:cNvPr>
          <p:cNvSpPr>
            <a:spLocks noGrp="1"/>
          </p:cNvSpPr>
          <p:nvPr>
            <p:ph type="title"/>
          </p:nvPr>
        </p:nvSpPr>
        <p:spPr/>
        <p:txBody>
          <a:bodyPr/>
          <a:lstStyle/>
          <a:p>
            <a:r>
              <a:rPr lang="en-IN" dirty="0"/>
              <a:t>Step 9: Create a Function to Clean Text</a:t>
            </a:r>
            <a:endParaRPr lang="en-US" dirty="0"/>
          </a:p>
        </p:txBody>
      </p:sp>
      <p:pic>
        <p:nvPicPr>
          <p:cNvPr id="4" name="Content Placeholder 3">
            <a:extLst>
              <a:ext uri="{FF2B5EF4-FFF2-40B4-BE49-F238E27FC236}">
                <a16:creationId xmlns:a16="http://schemas.microsoft.com/office/drawing/2014/main" id="{A9BD3DE4-F1B2-F68A-4CCF-25D6AECC5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1882588"/>
            <a:ext cx="10287000" cy="4061806"/>
          </a:xfrm>
        </p:spPr>
      </p:pic>
    </p:spTree>
    <p:extLst>
      <p:ext uri="{BB962C8B-B14F-4D97-AF65-F5344CB8AC3E}">
        <p14:creationId xmlns:p14="http://schemas.microsoft.com/office/powerpoint/2010/main" val="3009829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1CE3-1DFF-30B6-EC99-BBDD832A5EE1}"/>
              </a:ext>
            </a:extLst>
          </p:cNvPr>
          <p:cNvSpPr>
            <a:spLocks noGrp="1"/>
          </p:cNvSpPr>
          <p:nvPr>
            <p:ph type="title"/>
          </p:nvPr>
        </p:nvSpPr>
        <p:spPr/>
        <p:txBody>
          <a:bodyPr/>
          <a:lstStyle/>
          <a:p>
            <a:r>
              <a:rPr lang="en-IN" dirty="0"/>
              <a:t>Step 10: Applying Function to Text Column and Assigning X and Y</a:t>
            </a:r>
            <a:endParaRPr lang="en-US" dirty="0"/>
          </a:p>
        </p:txBody>
      </p:sp>
      <p:pic>
        <p:nvPicPr>
          <p:cNvPr id="4" name="Content Placeholder 3">
            <a:extLst>
              <a:ext uri="{FF2B5EF4-FFF2-40B4-BE49-F238E27FC236}">
                <a16:creationId xmlns:a16="http://schemas.microsoft.com/office/drawing/2014/main" id="{9FA46BF2-C1C9-815E-0937-B51CB7C232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777331"/>
            <a:ext cx="10287000" cy="2447925"/>
          </a:xfrm>
        </p:spPr>
      </p:pic>
    </p:spTree>
    <p:extLst>
      <p:ext uri="{BB962C8B-B14F-4D97-AF65-F5344CB8AC3E}">
        <p14:creationId xmlns:p14="http://schemas.microsoft.com/office/powerpoint/2010/main" val="3330229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3341-8F5C-AE3D-446F-26198D0F27D9}"/>
              </a:ext>
            </a:extLst>
          </p:cNvPr>
          <p:cNvSpPr>
            <a:spLocks noGrp="1"/>
          </p:cNvSpPr>
          <p:nvPr>
            <p:ph type="title"/>
          </p:nvPr>
        </p:nvSpPr>
        <p:spPr/>
        <p:txBody>
          <a:bodyPr/>
          <a:lstStyle/>
          <a:p>
            <a:r>
              <a:rPr lang="en-IN" dirty="0"/>
              <a:t>Step 11: Defining Training and Testing Data and Splitting Them Into &amp;5 -25 Percent Ratio.</a:t>
            </a:r>
            <a:endParaRPr lang="en-US" dirty="0"/>
          </a:p>
        </p:txBody>
      </p:sp>
      <p:pic>
        <p:nvPicPr>
          <p:cNvPr id="4" name="Content Placeholder 3">
            <a:extLst>
              <a:ext uri="{FF2B5EF4-FFF2-40B4-BE49-F238E27FC236}">
                <a16:creationId xmlns:a16="http://schemas.microsoft.com/office/drawing/2014/main" id="{5AB72258-440E-42E1-943E-D02E464B31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3434556"/>
            <a:ext cx="10287000" cy="1133475"/>
          </a:xfrm>
        </p:spPr>
      </p:pic>
    </p:spTree>
    <p:extLst>
      <p:ext uri="{BB962C8B-B14F-4D97-AF65-F5344CB8AC3E}">
        <p14:creationId xmlns:p14="http://schemas.microsoft.com/office/powerpoint/2010/main" val="2746946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924A-0220-F16E-8C8C-D13565B30980}"/>
              </a:ext>
            </a:extLst>
          </p:cNvPr>
          <p:cNvSpPr>
            <a:spLocks noGrp="1"/>
          </p:cNvSpPr>
          <p:nvPr>
            <p:ph type="title"/>
          </p:nvPr>
        </p:nvSpPr>
        <p:spPr/>
        <p:txBody>
          <a:bodyPr/>
          <a:lstStyle/>
          <a:p>
            <a:r>
              <a:rPr lang="en-IN" dirty="0"/>
              <a:t>Step 12: Converting Raw Data Into Matrix for Further Process.</a:t>
            </a:r>
            <a:endParaRPr lang="en-US" dirty="0"/>
          </a:p>
        </p:txBody>
      </p:sp>
      <p:pic>
        <p:nvPicPr>
          <p:cNvPr id="4" name="Content Placeholder 3">
            <a:extLst>
              <a:ext uri="{FF2B5EF4-FFF2-40B4-BE49-F238E27FC236}">
                <a16:creationId xmlns:a16="http://schemas.microsoft.com/office/drawing/2014/main" id="{75CE74B1-5DAC-03E8-CA66-C76EBFFCEB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891631"/>
            <a:ext cx="10287000" cy="2219325"/>
          </a:xfrm>
        </p:spPr>
      </p:pic>
    </p:spTree>
    <p:extLst>
      <p:ext uri="{BB962C8B-B14F-4D97-AF65-F5344CB8AC3E}">
        <p14:creationId xmlns:p14="http://schemas.microsoft.com/office/powerpoint/2010/main" val="2113160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5DF8-CE37-AAAE-7564-6986EDCF56E6}"/>
              </a:ext>
            </a:extLst>
          </p:cNvPr>
          <p:cNvSpPr>
            <a:spLocks noGrp="1"/>
          </p:cNvSpPr>
          <p:nvPr>
            <p:ph type="title"/>
          </p:nvPr>
        </p:nvSpPr>
        <p:spPr/>
        <p:txBody>
          <a:bodyPr/>
          <a:lstStyle/>
          <a:p>
            <a:r>
              <a:rPr lang="en-IN" dirty="0"/>
              <a:t>Step 13: Creating First Model.</a:t>
            </a:r>
            <a:endParaRPr lang="en-US" dirty="0"/>
          </a:p>
        </p:txBody>
      </p:sp>
      <p:pic>
        <p:nvPicPr>
          <p:cNvPr id="4" name="Content Placeholder 3">
            <a:extLst>
              <a:ext uri="{FF2B5EF4-FFF2-40B4-BE49-F238E27FC236}">
                <a16:creationId xmlns:a16="http://schemas.microsoft.com/office/drawing/2014/main" id="{7B9E8187-DD68-0546-2803-01A3303A9F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639219"/>
            <a:ext cx="10287000" cy="2724150"/>
          </a:xfrm>
        </p:spPr>
      </p:pic>
    </p:spTree>
    <p:extLst>
      <p:ext uri="{BB962C8B-B14F-4D97-AF65-F5344CB8AC3E}">
        <p14:creationId xmlns:p14="http://schemas.microsoft.com/office/powerpoint/2010/main" val="3073332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B2F4-71D3-20E4-5595-309325477E5A}"/>
              </a:ext>
            </a:extLst>
          </p:cNvPr>
          <p:cNvSpPr>
            <a:spLocks noGrp="1"/>
          </p:cNvSpPr>
          <p:nvPr>
            <p:ph type="title"/>
          </p:nvPr>
        </p:nvSpPr>
        <p:spPr/>
        <p:txBody>
          <a:bodyPr/>
          <a:lstStyle/>
          <a:p>
            <a:r>
              <a:rPr lang="en-IN" dirty="0"/>
              <a:t>Fake news:</a:t>
            </a:r>
            <a:endParaRPr lang="en-US" dirty="0"/>
          </a:p>
        </p:txBody>
      </p:sp>
      <p:sp>
        <p:nvSpPr>
          <p:cNvPr id="3" name="Content Placeholder 2">
            <a:extLst>
              <a:ext uri="{FF2B5EF4-FFF2-40B4-BE49-F238E27FC236}">
                <a16:creationId xmlns:a16="http://schemas.microsoft.com/office/drawing/2014/main" id="{7CF287D6-A923-CD29-71B3-54AEFCAF2B88}"/>
              </a:ext>
            </a:extLst>
          </p:cNvPr>
          <p:cNvSpPr>
            <a:spLocks noGrp="1"/>
          </p:cNvSpPr>
          <p:nvPr>
            <p:ph idx="1"/>
          </p:nvPr>
        </p:nvSpPr>
        <p:spPr/>
        <p:txBody>
          <a:bodyPr/>
          <a:lstStyle/>
          <a:p>
            <a:r>
              <a:rPr lang="en-IN" dirty="0"/>
              <a:t>The fundamental definition of fake news is information that leads people wrong. Nowadays, fake news spreads like wildfire, and people share it without confirming it. This is frequently done to advance or enforce specific beliefs and is frequently accomplished through political agendas.
The ability to draw users to media organizations’ websites is required to create online advertising revenue. As a result, it is vital to recognize fake news. </a:t>
            </a:r>
            <a:endParaRPr lang="en-US" dirty="0"/>
          </a:p>
        </p:txBody>
      </p:sp>
    </p:spTree>
    <p:extLst>
      <p:ext uri="{BB962C8B-B14F-4D97-AF65-F5344CB8AC3E}">
        <p14:creationId xmlns:p14="http://schemas.microsoft.com/office/powerpoint/2010/main" val="1143739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2789-7095-6FDB-77AB-E442AD9C6B42}"/>
              </a:ext>
            </a:extLst>
          </p:cNvPr>
          <p:cNvSpPr>
            <a:spLocks noGrp="1"/>
          </p:cNvSpPr>
          <p:nvPr>
            <p:ph type="title"/>
          </p:nvPr>
        </p:nvSpPr>
        <p:spPr/>
        <p:txBody>
          <a:bodyPr/>
          <a:lstStyle/>
          <a:p>
            <a:r>
              <a:rPr lang="en-IN" dirty="0"/>
              <a:t>Step 14: Checking the Model Accuracy and Classification Report</a:t>
            </a:r>
            <a:endParaRPr lang="en-US" dirty="0"/>
          </a:p>
        </p:txBody>
      </p:sp>
      <p:pic>
        <p:nvPicPr>
          <p:cNvPr id="4" name="Content Placeholder 3">
            <a:extLst>
              <a:ext uri="{FF2B5EF4-FFF2-40B4-BE49-F238E27FC236}">
                <a16:creationId xmlns:a16="http://schemas.microsoft.com/office/drawing/2014/main" id="{A03D70F0-CBA8-DE9E-EB9C-F62753576A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4791" y="1825624"/>
            <a:ext cx="8630567" cy="4824557"/>
          </a:xfrm>
        </p:spPr>
      </p:pic>
    </p:spTree>
    <p:extLst>
      <p:ext uri="{BB962C8B-B14F-4D97-AF65-F5344CB8AC3E}">
        <p14:creationId xmlns:p14="http://schemas.microsoft.com/office/powerpoint/2010/main" val="2315439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1A95-F890-40A4-A808-FD4F18D3E526}"/>
              </a:ext>
            </a:extLst>
          </p:cNvPr>
          <p:cNvSpPr>
            <a:spLocks noGrp="1"/>
          </p:cNvSpPr>
          <p:nvPr>
            <p:ph type="title"/>
          </p:nvPr>
        </p:nvSpPr>
        <p:spPr/>
        <p:txBody>
          <a:bodyPr/>
          <a:lstStyle/>
          <a:p>
            <a:r>
              <a:rPr lang="en-IN" dirty="0"/>
              <a:t>Step 15: Creating a Second Model.</a:t>
            </a:r>
            <a:endParaRPr lang="en-US" dirty="0"/>
          </a:p>
        </p:txBody>
      </p:sp>
      <p:pic>
        <p:nvPicPr>
          <p:cNvPr id="4" name="Content Placeholder 3">
            <a:extLst>
              <a:ext uri="{FF2B5EF4-FFF2-40B4-BE49-F238E27FC236}">
                <a16:creationId xmlns:a16="http://schemas.microsoft.com/office/drawing/2014/main" id="{5C8CDAC8-D6A1-9F89-FCC5-B23F39AD14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386806"/>
            <a:ext cx="10287000" cy="3228975"/>
          </a:xfrm>
        </p:spPr>
      </p:pic>
    </p:spTree>
    <p:extLst>
      <p:ext uri="{BB962C8B-B14F-4D97-AF65-F5344CB8AC3E}">
        <p14:creationId xmlns:p14="http://schemas.microsoft.com/office/powerpoint/2010/main" val="3763099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F99B-B482-35A4-103C-CB626A872A9E}"/>
              </a:ext>
            </a:extLst>
          </p:cNvPr>
          <p:cNvSpPr>
            <a:spLocks noGrp="1"/>
          </p:cNvSpPr>
          <p:nvPr>
            <p:ph type="title"/>
          </p:nvPr>
        </p:nvSpPr>
        <p:spPr/>
        <p:txBody>
          <a:bodyPr/>
          <a:lstStyle/>
          <a:p>
            <a:r>
              <a:rPr lang="en-IN" dirty="0"/>
              <a:t>Step 16: Checking the Model Accuracy and Classification Report</a:t>
            </a:r>
            <a:endParaRPr lang="en-US" dirty="0"/>
          </a:p>
        </p:txBody>
      </p:sp>
      <p:pic>
        <p:nvPicPr>
          <p:cNvPr id="4" name="Content Placeholder 3">
            <a:extLst>
              <a:ext uri="{FF2B5EF4-FFF2-40B4-BE49-F238E27FC236}">
                <a16:creationId xmlns:a16="http://schemas.microsoft.com/office/drawing/2014/main" id="{61CCBD2D-804D-E2BE-F4D1-1389C6F163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037" y="1825624"/>
            <a:ext cx="8875059" cy="5032375"/>
          </a:xfrm>
        </p:spPr>
      </p:pic>
    </p:spTree>
    <p:extLst>
      <p:ext uri="{BB962C8B-B14F-4D97-AF65-F5344CB8AC3E}">
        <p14:creationId xmlns:p14="http://schemas.microsoft.com/office/powerpoint/2010/main" val="4026850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0B11-934B-A5ED-2135-81A3B0A18C24}"/>
              </a:ext>
            </a:extLst>
          </p:cNvPr>
          <p:cNvSpPr>
            <a:spLocks noGrp="1"/>
          </p:cNvSpPr>
          <p:nvPr>
            <p:ph type="title"/>
          </p:nvPr>
        </p:nvSpPr>
        <p:spPr/>
        <p:txBody>
          <a:bodyPr/>
          <a:lstStyle/>
          <a:p>
            <a:r>
              <a:rPr lang="en-IN" dirty="0"/>
              <a:t>Step 17: Checking Fake News</a:t>
            </a:r>
            <a:endParaRPr lang="en-US" dirty="0"/>
          </a:p>
        </p:txBody>
      </p:sp>
      <p:pic>
        <p:nvPicPr>
          <p:cNvPr id="4" name="Content Placeholder 3">
            <a:extLst>
              <a:ext uri="{FF2B5EF4-FFF2-40B4-BE49-F238E27FC236}">
                <a16:creationId xmlns:a16="http://schemas.microsoft.com/office/drawing/2014/main" id="{F850666E-8283-89DD-2A91-C45F685B5E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9155" y="1825624"/>
            <a:ext cx="9437389" cy="4787883"/>
          </a:xfrm>
        </p:spPr>
      </p:pic>
    </p:spTree>
    <p:extLst>
      <p:ext uri="{BB962C8B-B14F-4D97-AF65-F5344CB8AC3E}">
        <p14:creationId xmlns:p14="http://schemas.microsoft.com/office/powerpoint/2010/main" val="187318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2C9D-19BE-FFE2-9129-6B0885CD388C}"/>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761F1049-C3FA-8033-6A38-A77148E4AB7E}"/>
              </a:ext>
            </a:extLst>
          </p:cNvPr>
          <p:cNvSpPr>
            <a:spLocks noGrp="1"/>
          </p:cNvSpPr>
          <p:nvPr>
            <p:ph idx="1"/>
          </p:nvPr>
        </p:nvSpPr>
        <p:spPr/>
        <p:txBody>
          <a:bodyPr/>
          <a:lstStyle/>
          <a:p>
            <a:r>
              <a:rPr lang="en-IN" dirty="0"/>
              <a:t>The manual classification of false political news requires for a deeper understanding of the field. The problem of predicting and categorizing data in the fake news detection issue needs to be confirmed using training data. Reducing the amount of these features could increase the accuracy of the fake news detection algorithm because the majority of fake news datasets have many attributes, many of which are redundant and useless. As a result, this research suggests a technique for dimensionality reduction-based fake news detection. The dimension-reduced dataset is constructed using the final set of features. </a:t>
            </a:r>
          </a:p>
          <a:p>
            <a:endParaRPr lang="en-US" dirty="0"/>
          </a:p>
        </p:txBody>
      </p:sp>
      <p:sp>
        <p:nvSpPr>
          <p:cNvPr id="4" name="TextBox 3">
            <a:extLst>
              <a:ext uri="{FF2B5EF4-FFF2-40B4-BE49-F238E27FC236}">
                <a16:creationId xmlns:a16="http://schemas.microsoft.com/office/drawing/2014/main" id="{1DF641C1-F9B2-BB3A-FC24-41AFA9C5EE7B}"/>
              </a:ext>
            </a:extLst>
          </p:cNvPr>
          <p:cNvSpPr txBox="1"/>
          <p:nvPr/>
        </p:nvSpPr>
        <p:spPr>
          <a:xfrm>
            <a:off x="5179562"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37251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0592-9D29-730C-12C9-5927D4F94262}"/>
              </a:ext>
            </a:extLst>
          </p:cNvPr>
          <p:cNvSpPr>
            <a:spLocks noGrp="1"/>
          </p:cNvSpPr>
          <p:nvPr>
            <p:ph type="title"/>
          </p:nvPr>
        </p:nvSpPr>
        <p:spPr/>
        <p:txBody>
          <a:bodyPr/>
          <a:lstStyle/>
          <a:p>
            <a:r>
              <a:rPr lang="en-IN" dirty="0"/>
              <a:t>How to Create a Fake News Detection System?</a:t>
            </a:r>
            <a:endParaRPr lang="en-US" dirty="0"/>
          </a:p>
        </p:txBody>
      </p:sp>
      <p:sp>
        <p:nvSpPr>
          <p:cNvPr id="3" name="Content Placeholder 2">
            <a:extLst>
              <a:ext uri="{FF2B5EF4-FFF2-40B4-BE49-F238E27FC236}">
                <a16:creationId xmlns:a16="http://schemas.microsoft.com/office/drawing/2014/main" id="{9B133B2D-BBA0-9833-6876-A5379222378C}"/>
              </a:ext>
            </a:extLst>
          </p:cNvPr>
          <p:cNvSpPr>
            <a:spLocks noGrp="1"/>
          </p:cNvSpPr>
          <p:nvPr>
            <p:ph idx="1"/>
          </p:nvPr>
        </p:nvSpPr>
        <p:spPr/>
        <p:txBody>
          <a:bodyPr/>
          <a:lstStyle/>
          <a:p>
            <a:r>
              <a:rPr lang="en-IN" dirty="0"/>
              <a:t>To create a Fake news detection system and to make the system functional, python provides a bunch of libraries. To understand how to create a system using python and make it functional for the Fake News detection system, stay tuned till the end of the article.</a:t>
            </a:r>
          </a:p>
          <a:p>
            <a:endParaRPr lang="en-US" dirty="0"/>
          </a:p>
        </p:txBody>
      </p:sp>
    </p:spTree>
    <p:extLst>
      <p:ext uri="{BB962C8B-B14F-4D97-AF65-F5344CB8AC3E}">
        <p14:creationId xmlns:p14="http://schemas.microsoft.com/office/powerpoint/2010/main" val="423446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2803-56D3-6DC4-6BCA-C942F22B86C8}"/>
              </a:ext>
            </a:extLst>
          </p:cNvPr>
          <p:cNvSpPr>
            <a:spLocks noGrp="1"/>
          </p:cNvSpPr>
          <p:nvPr>
            <p:ph type="title"/>
          </p:nvPr>
        </p:nvSpPr>
        <p:spPr/>
        <p:txBody>
          <a:bodyPr/>
          <a:lstStyle/>
          <a:p>
            <a:r>
              <a:rPr lang="en-IN" dirty="0"/>
              <a:t>Step 1: Importing Libraries.</a:t>
            </a:r>
            <a:endParaRPr lang="en-US" dirty="0"/>
          </a:p>
        </p:txBody>
      </p:sp>
      <p:pic>
        <p:nvPicPr>
          <p:cNvPr id="4" name="Content Placeholder 3">
            <a:extLst>
              <a:ext uri="{FF2B5EF4-FFF2-40B4-BE49-F238E27FC236}">
                <a16:creationId xmlns:a16="http://schemas.microsoft.com/office/drawing/2014/main" id="{00774346-19CE-F536-0697-CF9F876C40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115344"/>
            <a:ext cx="10287000" cy="3771900"/>
          </a:xfrm>
        </p:spPr>
      </p:pic>
    </p:spTree>
    <p:extLst>
      <p:ext uri="{BB962C8B-B14F-4D97-AF65-F5344CB8AC3E}">
        <p14:creationId xmlns:p14="http://schemas.microsoft.com/office/powerpoint/2010/main" val="315276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943B-78C5-7486-F0AE-3BEB113F9896}"/>
              </a:ext>
            </a:extLst>
          </p:cNvPr>
          <p:cNvSpPr>
            <a:spLocks noGrp="1"/>
          </p:cNvSpPr>
          <p:nvPr>
            <p:ph type="title"/>
          </p:nvPr>
        </p:nvSpPr>
        <p:spPr/>
        <p:txBody>
          <a:bodyPr/>
          <a:lstStyle/>
          <a:p>
            <a:r>
              <a:rPr lang="en-IN" dirty="0"/>
              <a:t>Step 2: Importing the Dataset:</a:t>
            </a:r>
            <a:endParaRPr lang="en-US" dirty="0"/>
          </a:p>
        </p:txBody>
      </p:sp>
      <p:pic>
        <p:nvPicPr>
          <p:cNvPr id="4" name="Content Placeholder 3">
            <a:extLst>
              <a:ext uri="{FF2B5EF4-FFF2-40B4-BE49-F238E27FC236}">
                <a16:creationId xmlns:a16="http://schemas.microsoft.com/office/drawing/2014/main" id="{E8D23872-4478-E1C4-B794-090EC74EF3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98" y="2530492"/>
            <a:ext cx="10287000" cy="3519033"/>
          </a:xfrm>
        </p:spPr>
      </p:pic>
    </p:spTree>
    <p:extLst>
      <p:ext uri="{BB962C8B-B14F-4D97-AF65-F5344CB8AC3E}">
        <p14:creationId xmlns:p14="http://schemas.microsoft.com/office/powerpoint/2010/main" val="131734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7A7A-53A6-D4DD-E951-7178BC572671}"/>
              </a:ext>
            </a:extLst>
          </p:cNvPr>
          <p:cNvSpPr>
            <a:spLocks noGrp="1"/>
          </p:cNvSpPr>
          <p:nvPr>
            <p:ph type="title"/>
          </p:nvPr>
        </p:nvSpPr>
        <p:spPr>
          <a:xfrm>
            <a:off x="1253836" y="1825625"/>
            <a:ext cx="10515600" cy="4127755"/>
          </a:xfrm>
        </p:spPr>
        <p:txBody>
          <a:bodyPr>
            <a:normAutofit/>
          </a:bodyPr>
          <a:lstStyle/>
          <a:p>
            <a:r>
              <a:rPr lang="en-IN" dirty="0"/>
              <a:t>Result:
1: Fake news data
2: True news data</a:t>
            </a:r>
            <a:endParaRPr lang="en-US" dirty="0"/>
          </a:p>
        </p:txBody>
      </p:sp>
      <p:sp>
        <p:nvSpPr>
          <p:cNvPr id="3" name="Content Placeholder 2">
            <a:extLst>
              <a:ext uri="{FF2B5EF4-FFF2-40B4-BE49-F238E27FC236}">
                <a16:creationId xmlns:a16="http://schemas.microsoft.com/office/drawing/2014/main" id="{121661C8-58B0-4C59-A324-9C9A109B08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541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8108-7FE3-102C-C71F-D79F611E093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ECED27E-C184-8A5E-AA41-EC3ECFCB7A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041693" cy="4885680"/>
          </a:xfrm>
        </p:spPr>
      </p:pic>
    </p:spTree>
    <p:extLst>
      <p:ext uri="{BB962C8B-B14F-4D97-AF65-F5344CB8AC3E}">
        <p14:creationId xmlns:p14="http://schemas.microsoft.com/office/powerpoint/2010/main" val="413708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428F-E0B4-A5DB-0319-2F93C73D1EF2}"/>
              </a:ext>
            </a:extLst>
          </p:cNvPr>
          <p:cNvSpPr>
            <a:spLocks noGrp="1"/>
          </p:cNvSpPr>
          <p:nvPr>
            <p:ph type="title"/>
          </p:nvPr>
        </p:nvSpPr>
        <p:spPr/>
        <p:txBody>
          <a:bodyPr/>
          <a:lstStyle/>
          <a:p>
            <a:r>
              <a:rPr lang="en-IN" dirty="0"/>
              <a:t>Step 3: Assigning Classes to the Dataset:</a:t>
            </a:r>
            <a:endParaRPr lang="en-US" dirty="0"/>
          </a:p>
        </p:txBody>
      </p:sp>
      <p:pic>
        <p:nvPicPr>
          <p:cNvPr id="4" name="Content Placeholder 3">
            <a:extLst>
              <a:ext uri="{FF2B5EF4-FFF2-40B4-BE49-F238E27FC236}">
                <a16:creationId xmlns:a16="http://schemas.microsoft.com/office/drawing/2014/main" id="{72BEC972-976F-AE93-D840-DAF03D6D03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791619"/>
            <a:ext cx="10287000" cy="2419350"/>
          </a:xfrm>
        </p:spPr>
      </p:pic>
    </p:spTree>
    <p:extLst>
      <p:ext uri="{BB962C8B-B14F-4D97-AF65-F5344CB8AC3E}">
        <p14:creationId xmlns:p14="http://schemas.microsoft.com/office/powerpoint/2010/main" val="1856829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431F-2443-4710-D00A-D0D676D63450}"/>
              </a:ext>
            </a:extLst>
          </p:cNvPr>
          <p:cNvSpPr>
            <a:spLocks noGrp="1"/>
          </p:cNvSpPr>
          <p:nvPr>
            <p:ph type="title"/>
          </p:nvPr>
        </p:nvSpPr>
        <p:spPr/>
        <p:txBody>
          <a:bodyPr/>
          <a:lstStyle/>
          <a:p>
            <a:r>
              <a:rPr lang="en-IN" dirty="0"/>
              <a:t>Step 4: Checking Number of Rows and Columns in the Dataset</a:t>
            </a:r>
            <a:endParaRPr lang="en-US" dirty="0"/>
          </a:p>
        </p:txBody>
      </p:sp>
      <p:pic>
        <p:nvPicPr>
          <p:cNvPr id="4" name="Content Placeholder 3">
            <a:extLst>
              <a:ext uri="{FF2B5EF4-FFF2-40B4-BE49-F238E27FC236}">
                <a16:creationId xmlns:a16="http://schemas.microsoft.com/office/drawing/2014/main" id="{52EEB8F2-8EE0-7EFF-F647-738E07C083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3005931"/>
            <a:ext cx="10287000" cy="1990725"/>
          </a:xfrm>
        </p:spPr>
      </p:pic>
    </p:spTree>
    <p:extLst>
      <p:ext uri="{BB962C8B-B14F-4D97-AF65-F5344CB8AC3E}">
        <p14:creationId xmlns:p14="http://schemas.microsoft.com/office/powerpoint/2010/main" val="3580881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Fake news detection using nlp </vt:lpstr>
      <vt:lpstr>Fake news:</vt:lpstr>
      <vt:lpstr>How to Create a Fake News Detection System?</vt:lpstr>
      <vt:lpstr>Step 1: Importing Libraries.</vt:lpstr>
      <vt:lpstr>Step 2: Importing the Dataset:</vt:lpstr>
      <vt:lpstr>Result:
1: Fake news data
2: True news data</vt:lpstr>
      <vt:lpstr>PowerPoint Presentation</vt:lpstr>
      <vt:lpstr>Step 3: Assigning Classes to the Dataset:</vt:lpstr>
      <vt:lpstr>Step 4: Checking Number of Rows and Columns in the Dataset</vt:lpstr>
      <vt:lpstr>Step 5: Manual Testing for Both the Dataset</vt:lpstr>
      <vt:lpstr>Step 6: Assigning Classes to the Dataset</vt:lpstr>
      <vt:lpstr>Step 7: Merging Both the Dataset</vt:lpstr>
      <vt:lpstr>PowerPoint Presentation</vt:lpstr>
      <vt:lpstr>Step 8: Dropping Unwanted Columns</vt:lpstr>
      <vt:lpstr>Step 9: Create a Function to Clean Text</vt:lpstr>
      <vt:lpstr>Step 10: Applying Function to Text Column and Assigning X and Y</vt:lpstr>
      <vt:lpstr>Step 11: Defining Training and Testing Data and Splitting Them Into &amp;5 -25 Percent Ratio.</vt:lpstr>
      <vt:lpstr>Step 12: Converting Raw Data Into Matrix for Further Process.</vt:lpstr>
      <vt:lpstr>Step 13: Creating First Model.</vt:lpstr>
      <vt:lpstr>Step 14: Checking the Model Accuracy and Classification Report</vt:lpstr>
      <vt:lpstr>Step 15: Creating a Second Model.</vt:lpstr>
      <vt:lpstr>Step 16: Checking the Model Accuracy and Classification Report</vt:lpstr>
      <vt:lpstr>Step 17: Checking Fake News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 </dc:title>
  <dc:creator>919751019932</dc:creator>
  <cp:lastModifiedBy>919751019932</cp:lastModifiedBy>
  <cp:revision>2</cp:revision>
  <dcterms:created xsi:type="dcterms:W3CDTF">2023-11-01T15:59:31Z</dcterms:created>
  <dcterms:modified xsi:type="dcterms:W3CDTF">2023-11-01T16:35:33Z</dcterms:modified>
</cp:coreProperties>
</file>