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10/10/2023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0005" y="437882"/>
            <a:ext cx="6906854" cy="450080"/>
          </a:xfrm>
        </p:spPr>
        <p:txBody>
          <a:bodyPr>
            <a:normAutofit fontScale="90000"/>
          </a:bodyPr>
          <a:lstStyle/>
          <a:p>
            <a:r>
              <a:rPr lang="en-GB" sz="4400" b="1" dirty="0" smtClean="0">
                <a:latin typeface="Times New Roman" panose="02020603050405020304" pitchFamily="18" charset="0"/>
                <a:cs typeface="Times New Roman" panose="02020603050405020304" pitchFamily="18" charset="0"/>
              </a:rPr>
              <a:t>Classification</a:t>
            </a:r>
            <a:r>
              <a:rPr lang="en-GB" sz="2800" b="1" dirty="0" smtClean="0">
                <a:latin typeface="Times New Roman" panose="02020603050405020304" pitchFamily="18" charset="0"/>
                <a:cs typeface="Times New Roman" panose="02020603050405020304" pitchFamily="18" charset="0"/>
              </a:rPr>
              <a:t>:</a:t>
            </a:r>
            <a:endParaRPr lang="en-GB" sz="28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074058" y="1003869"/>
            <a:ext cx="9169198" cy="3619646"/>
          </a:xfrm>
        </p:spPr>
        <p:txBody>
          <a:bodyPr>
            <a:noAutofit/>
          </a:bodyPr>
          <a:lstStyle/>
          <a:p>
            <a:pPr algn="just"/>
            <a:r>
              <a:rPr lang="en-GB" sz="3200" dirty="0" smtClean="0">
                <a:latin typeface="Times New Roman" panose="02020603050405020304" pitchFamily="18" charset="0"/>
                <a:cs typeface="Times New Roman" panose="02020603050405020304" pitchFamily="18" charset="0"/>
              </a:rPr>
              <a:t>Classification is a process of identifying, interpreting, and arranging concepts and things into predetermined groups or “subpopulations” is known as categorization. When a pattern is detected in a subsequent batch of data , it is known as ”pattern recognition”. Classification is a sort of pattern recognition. </a:t>
            </a: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31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2847" y="315017"/>
            <a:ext cx="8915400" cy="831203"/>
          </a:xfrm>
        </p:spPr>
        <p:txBody>
          <a:bodyPr>
            <a:normAutofit/>
          </a:bodyPr>
          <a:lstStyle/>
          <a:p>
            <a:r>
              <a:rPr lang="en-GB" sz="3200" b="1" dirty="0" smtClean="0">
                <a:latin typeface="Times New Roman" panose="02020603050405020304" pitchFamily="18" charset="0"/>
                <a:cs typeface="Times New Roman" panose="02020603050405020304" pitchFamily="18" charset="0"/>
              </a:rPr>
              <a:t>Methodology:</a:t>
            </a:r>
            <a:endParaRPr lang="en-GB"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554568" y="1287888"/>
            <a:ext cx="7950043" cy="4121240"/>
          </a:xfrm>
        </p:spPr>
        <p:txBody>
          <a:bodyPr>
            <a:normAutofit/>
          </a:bodyPr>
          <a:lstStyle/>
          <a:p>
            <a:pPr algn="just"/>
            <a:r>
              <a:rPr lang="en-GB" sz="2400" dirty="0" smtClean="0">
                <a:latin typeface="Times New Roman" panose="02020603050405020304" pitchFamily="18" charset="0"/>
                <a:cs typeface="Times New Roman" panose="02020603050405020304" pitchFamily="18" charset="0"/>
              </a:rPr>
              <a:t>Feature Extraction </a:t>
            </a:r>
            <a:r>
              <a:rPr lang="en-GB" sz="2400" dirty="0" err="1" smtClean="0">
                <a:latin typeface="Times New Roman" panose="02020603050405020304" pitchFamily="18" charset="0"/>
                <a:cs typeface="Times New Roman" panose="02020603050405020304" pitchFamily="18" charset="0"/>
              </a:rPr>
              <a:t>Vectorizers</a:t>
            </a:r>
            <a:r>
              <a:rPr lang="en-GB" sz="2400" dirty="0" smtClean="0">
                <a:latin typeface="Times New Roman" panose="02020603050405020304" pitchFamily="18" charset="0"/>
                <a:cs typeface="Times New Roman" panose="02020603050405020304" pitchFamily="18" charset="0"/>
              </a:rPr>
              <a:t> like TF-IDF and count </a:t>
            </a:r>
            <a:r>
              <a:rPr lang="en-GB" sz="2400" dirty="0" err="1" smtClean="0">
                <a:latin typeface="Times New Roman" panose="02020603050405020304" pitchFamily="18" charset="0"/>
                <a:cs typeface="Times New Roman" panose="02020603050405020304" pitchFamily="18" charset="0"/>
              </a:rPr>
              <a:t>vectorizer</a:t>
            </a:r>
            <a:r>
              <a:rPr lang="en-GB" sz="2400" dirty="0" smtClean="0">
                <a:latin typeface="Times New Roman" panose="02020603050405020304" pitchFamily="18" charset="0"/>
                <a:cs typeface="Times New Roman" panose="02020603050405020304" pitchFamily="18" charset="0"/>
              </a:rPr>
              <a:t> are used to do the word  embedding and data set cleaning in this approach .It’s done by removing stop word like “the,” ”when,” and “there,” as well as utilising an n-number of the most often used words , phrases , lowercased or not ,as well as using keywords that appear at least a certain number of times in a certain text corpus . The classifiers train  the data and check the relativity of the features in the test  data and gives the result as ’Fake’ or ’Real’ along with the accuracy if the classifiers</a:t>
            </a:r>
            <a:r>
              <a:rPr lang="en-GB" dirty="0" smtClean="0"/>
              <a:t>.</a:t>
            </a:r>
            <a:endParaRPr lang="en-GB" dirty="0"/>
          </a:p>
        </p:txBody>
      </p:sp>
    </p:spTree>
    <p:extLst>
      <p:ext uri="{BB962C8B-B14F-4D97-AF65-F5344CB8AC3E}">
        <p14:creationId xmlns:p14="http://schemas.microsoft.com/office/powerpoint/2010/main" val="2773808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0315" y="469564"/>
            <a:ext cx="8697018" cy="792566"/>
          </a:xfrm>
        </p:spPr>
        <p:txBody>
          <a:bodyPr/>
          <a:lstStyle/>
          <a:p>
            <a:r>
              <a:rPr lang="en-GB" b="1" dirty="0" smtClean="0">
                <a:latin typeface="Times New Roman" panose="02020603050405020304" pitchFamily="18" charset="0"/>
                <a:cs typeface="Times New Roman" panose="02020603050405020304" pitchFamily="18" charset="0"/>
              </a:rPr>
              <a:t>Terminologies:</a:t>
            </a:r>
            <a:endParaRPr lang="en-GB" b="1"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a:xfrm>
            <a:off x="2679364" y="1528293"/>
            <a:ext cx="8915400" cy="3777622"/>
          </a:xfrm>
        </p:spPr>
        <p:txBody>
          <a:bodyPr>
            <a:noAutofit/>
          </a:bodyPr>
          <a:lstStyle/>
          <a:p>
            <a:r>
              <a:rPr lang="en-GB" sz="2800" b="1" dirty="0" smtClean="0">
                <a:latin typeface="Times New Roman" panose="02020603050405020304" pitchFamily="18" charset="0"/>
                <a:cs typeface="Times New Roman" panose="02020603050405020304" pitchFamily="18" charset="0"/>
              </a:rPr>
              <a:t>Fake news:</a:t>
            </a:r>
          </a:p>
          <a:p>
            <a:pPr marL="0" indent="0">
              <a:buNone/>
            </a:pPr>
            <a:r>
              <a:rPr lang="en-GB" sz="2800" dirty="0">
                <a:latin typeface="Times New Roman" panose="02020603050405020304" pitchFamily="18" charset="0"/>
                <a:cs typeface="Times New Roman" panose="02020603050405020304" pitchFamily="18" charset="0"/>
              </a:rPr>
              <a:t> </a:t>
            </a:r>
            <a:r>
              <a:rPr lang="en-GB" sz="2800" dirty="0" smtClean="0">
                <a:latin typeface="Times New Roman" panose="02020603050405020304" pitchFamily="18" charset="0"/>
                <a:cs typeface="Times New Roman" panose="02020603050405020304" pitchFamily="18" charset="0"/>
              </a:rPr>
              <a:t>             This is regularly done to further or force certain kinds thoughts or for false promotion of products and its frequently accomplished with political plans.</a:t>
            </a:r>
          </a:p>
          <a:p>
            <a:r>
              <a:rPr lang="en-GB" sz="2800" b="1" dirty="0" smtClean="0">
                <a:latin typeface="Times New Roman" panose="02020603050405020304" pitchFamily="18" charset="0"/>
                <a:cs typeface="Times New Roman" panose="02020603050405020304" pitchFamily="18" charset="0"/>
              </a:rPr>
              <a:t>TF </a:t>
            </a:r>
            <a:r>
              <a:rPr lang="en-GB" sz="2800" b="1" dirty="0" err="1" smtClean="0">
                <a:latin typeface="Times New Roman" panose="02020603050405020304" pitchFamily="18" charset="0"/>
                <a:cs typeface="Times New Roman" panose="02020603050405020304" pitchFamily="18" charset="0"/>
              </a:rPr>
              <a:t>vectorizer</a:t>
            </a:r>
            <a:r>
              <a:rPr lang="en-GB" sz="2800" b="1" dirty="0" smtClean="0">
                <a:latin typeface="Times New Roman" panose="02020603050405020304" pitchFamily="18" charset="0"/>
                <a:cs typeface="Times New Roman" panose="02020603050405020304" pitchFamily="18" charset="0"/>
              </a:rPr>
              <a:t>:</a:t>
            </a:r>
          </a:p>
          <a:p>
            <a:pPr marL="0" indent="0">
              <a:buNone/>
            </a:pPr>
            <a:r>
              <a:rPr lang="en-GB" sz="2800" dirty="0">
                <a:latin typeface="Times New Roman" panose="02020603050405020304" pitchFamily="18" charset="0"/>
                <a:cs typeface="Times New Roman" panose="02020603050405020304" pitchFamily="18" charset="0"/>
              </a:rPr>
              <a:t> </a:t>
            </a:r>
            <a:r>
              <a:rPr lang="en-GB" sz="2800" dirty="0" smtClean="0">
                <a:latin typeface="Times New Roman" panose="02020603050405020304" pitchFamily="18" charset="0"/>
                <a:cs typeface="Times New Roman" panose="02020603050405020304" pitchFamily="18" charset="0"/>
              </a:rPr>
              <a:t>              In the document, words are present so many times that is called term frequency.</a:t>
            </a:r>
          </a:p>
        </p:txBody>
      </p:sp>
    </p:spTree>
    <p:extLst>
      <p:ext uri="{BB962C8B-B14F-4D97-AF65-F5344CB8AC3E}">
        <p14:creationId xmlns:p14="http://schemas.microsoft.com/office/powerpoint/2010/main" val="1736848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6073" y="405169"/>
            <a:ext cx="8568229" cy="753929"/>
          </a:xfrm>
        </p:spPr>
        <p:txBody>
          <a:bodyPr>
            <a:normAutofit/>
          </a:bodyPr>
          <a:lstStyle/>
          <a:p>
            <a:r>
              <a:rPr lang="en-GB" sz="3200" b="1" dirty="0" smtClean="0">
                <a:latin typeface="Times New Roman" panose="02020603050405020304" pitchFamily="18" charset="0"/>
                <a:cs typeface="Times New Roman" panose="02020603050405020304" pitchFamily="18" charset="0"/>
              </a:rPr>
              <a:t>Key Features:</a:t>
            </a:r>
            <a:endParaRPr lang="en-GB"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936941" y="1463898"/>
            <a:ext cx="8915400" cy="3777622"/>
          </a:xfrm>
        </p:spPr>
        <p:txBody>
          <a:bodyPr>
            <a:noAutofit/>
          </a:bodyPr>
          <a:lstStyle/>
          <a:p>
            <a:r>
              <a:rPr lang="en-GB" sz="2800" dirty="0" smtClean="0">
                <a:latin typeface="Times New Roman" panose="02020603050405020304" pitchFamily="18" charset="0"/>
                <a:cs typeface="Times New Roman" panose="02020603050405020304" pitchFamily="18" charset="0"/>
              </a:rPr>
              <a:t>Multimodal Data Collection</a:t>
            </a:r>
          </a:p>
          <a:p>
            <a:r>
              <a:rPr lang="en-GB" sz="2800" dirty="0" smtClean="0">
                <a:latin typeface="Times New Roman" panose="02020603050405020304" pitchFamily="18" charset="0"/>
                <a:cs typeface="Times New Roman" panose="02020603050405020304" pitchFamily="18" charset="0"/>
              </a:rPr>
              <a:t>Text Analysis with Transformer Models</a:t>
            </a:r>
          </a:p>
          <a:p>
            <a:r>
              <a:rPr lang="en-GB" sz="2800" dirty="0" smtClean="0">
                <a:latin typeface="Times New Roman" panose="02020603050405020304" pitchFamily="18" charset="0"/>
                <a:cs typeface="Times New Roman" panose="02020603050405020304" pitchFamily="18" charset="0"/>
              </a:rPr>
              <a:t>Image Analysis using Deep Learning</a:t>
            </a:r>
          </a:p>
          <a:p>
            <a:r>
              <a:rPr lang="en-GB" sz="2800" dirty="0" smtClean="0">
                <a:latin typeface="Times New Roman" panose="02020603050405020304" pitchFamily="18" charset="0"/>
                <a:cs typeface="Times New Roman" panose="02020603050405020304" pitchFamily="18" charset="0"/>
              </a:rPr>
              <a:t>Metadata and Contextual Information</a:t>
            </a:r>
          </a:p>
          <a:p>
            <a:r>
              <a:rPr lang="en-GB" sz="2800" dirty="0" smtClean="0">
                <a:latin typeface="Times New Roman" panose="02020603050405020304" pitchFamily="18" charset="0"/>
                <a:cs typeface="Times New Roman" panose="02020603050405020304" pitchFamily="18" charset="0"/>
              </a:rPr>
              <a:t>Fusion and Attention Mechanisms</a:t>
            </a:r>
          </a:p>
          <a:p>
            <a:r>
              <a:rPr lang="en-GB" sz="2800" dirty="0" smtClean="0">
                <a:latin typeface="Times New Roman" panose="02020603050405020304" pitchFamily="18" charset="0"/>
                <a:cs typeface="Times New Roman" panose="02020603050405020304" pitchFamily="18" charset="0"/>
              </a:rPr>
              <a:t>Dynamic Learning and Adaptation</a:t>
            </a:r>
          </a:p>
          <a:p>
            <a:r>
              <a:rPr lang="en-GB" sz="2800" dirty="0" err="1" smtClean="0">
                <a:latin typeface="Times New Roman" panose="02020603050405020304" pitchFamily="18" charset="0"/>
                <a:cs typeface="Times New Roman" panose="02020603050405020304" pitchFamily="18" charset="0"/>
              </a:rPr>
              <a:t>Explainability</a:t>
            </a:r>
            <a:r>
              <a:rPr lang="en-GB" sz="2800" dirty="0" smtClean="0">
                <a:latin typeface="Times New Roman" panose="02020603050405020304" pitchFamily="18" charset="0"/>
                <a:cs typeface="Times New Roman" panose="02020603050405020304" pitchFamily="18" charset="0"/>
              </a:rPr>
              <a:t> and Interpretability</a:t>
            </a:r>
            <a:endParaRPr lang="en-GB"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181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9561" y="528034"/>
            <a:ext cx="9401577" cy="6329966"/>
          </a:xfrm>
        </p:spPr>
      </p:pic>
      <p:sp>
        <p:nvSpPr>
          <p:cNvPr id="7" name="TextBox 6"/>
          <p:cNvSpPr txBox="1"/>
          <p:nvPr/>
        </p:nvSpPr>
        <p:spPr>
          <a:xfrm>
            <a:off x="2125014" y="180304"/>
            <a:ext cx="2852772" cy="400110"/>
          </a:xfrm>
          <a:prstGeom prst="rect">
            <a:avLst/>
          </a:prstGeom>
          <a:noFill/>
        </p:spPr>
        <p:txBody>
          <a:bodyPr wrap="square" rtlCol="0">
            <a:spAutoFit/>
          </a:bodyPr>
          <a:lstStyle/>
          <a:p>
            <a:r>
              <a:rPr lang="en-GB" sz="2000" b="1" dirty="0" smtClean="0">
                <a:latin typeface="Times New Roman" panose="02020603050405020304" pitchFamily="18" charset="0"/>
                <a:cs typeface="Times New Roman" panose="02020603050405020304" pitchFamily="18" charset="0"/>
              </a:rPr>
              <a:t>Architecture Design:</a:t>
            </a:r>
            <a:endParaRPr lang="en-GB"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025644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83</TotalTime>
  <Words>256</Words>
  <Application>Microsoft Office PowerPoint</Application>
  <PresentationFormat>Widescreen</PresentationFormat>
  <Paragraphs>18</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Century Gothic</vt:lpstr>
      <vt:lpstr>Times New Roman</vt:lpstr>
      <vt:lpstr>Wingdings 3</vt:lpstr>
      <vt:lpstr>Wisp</vt:lpstr>
      <vt:lpstr>Classification:</vt:lpstr>
      <vt:lpstr>Methodology:</vt:lpstr>
      <vt:lpstr>Terminologies:</vt:lpstr>
      <vt:lpstr>Key Features: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dc:title>
  <dc:creator>Windows User</dc:creator>
  <cp:lastModifiedBy>Windows User</cp:lastModifiedBy>
  <cp:revision>8</cp:revision>
  <dcterms:created xsi:type="dcterms:W3CDTF">2023-10-10T14:07:10Z</dcterms:created>
  <dcterms:modified xsi:type="dcterms:W3CDTF">2023-10-10T15:30:20Z</dcterms:modified>
</cp:coreProperties>
</file>