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516" r:id="rId2"/>
    <p:sldId id="489" r:id="rId3"/>
    <p:sldId id="490" r:id="rId4"/>
    <p:sldId id="509" r:id="rId5"/>
    <p:sldId id="507" r:id="rId6"/>
    <p:sldId id="313" r:id="rId7"/>
    <p:sldId id="494" r:id="rId8"/>
    <p:sldId id="493" r:id="rId9"/>
    <p:sldId id="513" r:id="rId10"/>
    <p:sldId id="515" r:id="rId11"/>
    <p:sldId id="506" r:id="rId12"/>
    <p:sldId id="325" r:id="rId13"/>
    <p:sldId id="462" r:id="rId14"/>
    <p:sldId id="452" r:id="rId15"/>
    <p:sldId id="290" r:id="rId16"/>
    <p:sldId id="284" r:id="rId17"/>
    <p:sldId id="282" r:id="rId18"/>
    <p:sldId id="283" r:id="rId19"/>
    <p:sldId id="540" r:id="rId20"/>
    <p:sldId id="522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3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Data 1</c:v>
                </c:pt>
                <c:pt idx="1">
                  <c:v>Data 2</c:v>
                </c:pt>
                <c:pt idx="2">
                  <c:v>Data 3</c:v>
                </c:pt>
                <c:pt idx="3">
                  <c:v>Data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751-4DF4-92C1-518E5D6098C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Data 1</c:v>
                </c:pt>
                <c:pt idx="1">
                  <c:v>Data 2</c:v>
                </c:pt>
                <c:pt idx="2">
                  <c:v>Data 3</c:v>
                </c:pt>
                <c:pt idx="3">
                  <c:v>Data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751-4DF4-92C1-518E5D6098C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Data 1</c:v>
                </c:pt>
                <c:pt idx="1">
                  <c:v>Data 2</c:v>
                </c:pt>
                <c:pt idx="2">
                  <c:v>Data 3</c:v>
                </c:pt>
                <c:pt idx="3">
                  <c:v>Data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751-4DF4-92C1-518E5D6098C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76980640"/>
        <c:axId val="976980312"/>
      </c:barChart>
      <c:catAx>
        <c:axId val="9769806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76980312"/>
        <c:crosses val="autoZero"/>
        <c:auto val="1"/>
        <c:lblAlgn val="ctr"/>
        <c:lblOffset val="100"/>
        <c:noMultiLvlLbl val="0"/>
      </c:catAx>
      <c:valAx>
        <c:axId val="9769803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1">
                  <a:alpha val="1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769806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900">
          <a:solidFill>
            <a:schemeClr val="bg1">
              <a:lumMod val="75000"/>
            </a:schemeClr>
          </a:solidFill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2023 Revenue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gradFill>
              <a:gsLst>
                <a:gs pos="0">
                  <a:schemeClr val="accent1"/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Segoe UI" panose="020B0502040204020203" pitchFamily="34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Sheet1!$B$2:$B$13</c:f>
              <c:numCache>
                <c:formatCode>0%</c:formatCode>
                <c:ptCount val="12"/>
                <c:pt idx="0">
                  <c:v>0.76</c:v>
                </c:pt>
                <c:pt idx="1">
                  <c:v>0.82</c:v>
                </c:pt>
                <c:pt idx="2">
                  <c:v>0.74</c:v>
                </c:pt>
                <c:pt idx="3">
                  <c:v>0.8</c:v>
                </c:pt>
                <c:pt idx="4">
                  <c:v>0.87</c:v>
                </c:pt>
                <c:pt idx="5">
                  <c:v>0.78</c:v>
                </c:pt>
                <c:pt idx="6">
                  <c:v>0.83</c:v>
                </c:pt>
                <c:pt idx="7">
                  <c:v>0.77</c:v>
                </c:pt>
                <c:pt idx="8">
                  <c:v>0.72</c:v>
                </c:pt>
                <c:pt idx="9">
                  <c:v>0.85</c:v>
                </c:pt>
                <c:pt idx="10">
                  <c:v>0.86</c:v>
                </c:pt>
                <c:pt idx="11">
                  <c:v>0.98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050-43A0-A509-53CE52DAEF2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64349472"/>
        <c:axId val="161162472"/>
      </c:barChart>
      <c:catAx>
        <c:axId val="1643494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bg1">
                <a:alpha val="2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pPr>
            <a:endParaRPr lang="en-US"/>
          </a:p>
        </c:txPr>
        <c:crossAx val="161162472"/>
        <c:crosses val="autoZero"/>
        <c:auto val="1"/>
        <c:lblAlgn val="ctr"/>
        <c:lblOffset val="100"/>
        <c:noMultiLvlLbl val="0"/>
      </c:catAx>
      <c:valAx>
        <c:axId val="161162472"/>
        <c:scaling>
          <c:orientation val="minMax"/>
          <c:max val="1.2"/>
        </c:scaling>
        <c:delete val="1"/>
        <c:axPos val="l"/>
        <c:majorGridlines>
          <c:spPr>
            <a:ln w="9525" cap="flat" cmpd="sng" algn="ctr">
              <a:solidFill>
                <a:schemeClr val="bg1">
                  <a:alpha val="20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crossAx val="164349472"/>
        <c:crosses val="autoZero"/>
        <c:crossBetween val="between"/>
        <c:majorUnit val="0.2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/>
          </a:solidFill>
          <a:latin typeface="Segoe UI" panose="020B0502040204020203" pitchFamily="34" charset="0"/>
          <a:cs typeface="Segoe UI" panose="020B0502040204020203" pitchFamily="34" charset="0"/>
        </a:defRPr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Text 1</c:v>
                </c:pt>
                <c:pt idx="1">
                  <c:v>Text 2</c:v>
                </c:pt>
                <c:pt idx="2">
                  <c:v>Text 3</c:v>
                </c:pt>
                <c:pt idx="3">
                  <c:v>Text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1</c:v>
                </c:pt>
                <c:pt idx="2">
                  <c:v>6</c:v>
                </c:pt>
                <c:pt idx="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594-449D-8397-59928B39607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Text 1</c:v>
                </c:pt>
                <c:pt idx="1">
                  <c:v>Text 2</c:v>
                </c:pt>
                <c:pt idx="2">
                  <c:v>Text 3</c:v>
                </c:pt>
                <c:pt idx="3">
                  <c:v>Text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1</c:v>
                </c:pt>
                <c:pt idx="1">
                  <c:v>5</c:v>
                </c:pt>
                <c:pt idx="2">
                  <c:v>3</c:v>
                </c:pt>
                <c:pt idx="3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594-449D-8397-59928B39607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Text 1</c:v>
                </c:pt>
                <c:pt idx="1">
                  <c:v>Text 2</c:v>
                </c:pt>
                <c:pt idx="2">
                  <c:v>Text 3</c:v>
                </c:pt>
                <c:pt idx="3">
                  <c:v>Text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4</c:v>
                </c:pt>
                <c:pt idx="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594-449D-8397-59928B39607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314935128"/>
        <c:axId val="314933952"/>
      </c:barChart>
      <c:catAx>
        <c:axId val="31493512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pPr>
            <a:endParaRPr lang="en-US"/>
          </a:p>
        </c:txPr>
        <c:crossAx val="314933952"/>
        <c:crosses val="autoZero"/>
        <c:auto val="1"/>
        <c:lblAlgn val="ctr"/>
        <c:lblOffset val="100"/>
        <c:noMultiLvlLbl val="0"/>
      </c:catAx>
      <c:valAx>
        <c:axId val="314933952"/>
        <c:scaling>
          <c:orientation val="minMax"/>
          <c:max val="15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pPr>
            <a:endParaRPr lang="en-US"/>
          </a:p>
        </c:txPr>
        <c:crossAx val="3149351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Segoe UI" panose="020B0502040204020203" pitchFamily="34" charset="0"/>
          <a:cs typeface="Segoe UI" panose="020B0502040204020203" pitchFamily="34" charset="0"/>
        </a:defRPr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Text 1</c:v>
                </c:pt>
                <c:pt idx="1">
                  <c:v>Text 2</c:v>
                </c:pt>
                <c:pt idx="2">
                  <c:v>Text 3</c:v>
                </c:pt>
                <c:pt idx="3">
                  <c:v>Text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</c:v>
                </c:pt>
                <c:pt idx="1">
                  <c:v>1</c:v>
                </c:pt>
                <c:pt idx="2">
                  <c:v>6</c:v>
                </c:pt>
                <c:pt idx="3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CA2-4F92-8220-87E9BC62E49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Text 1</c:v>
                </c:pt>
                <c:pt idx="1">
                  <c:v>Text 2</c:v>
                </c:pt>
                <c:pt idx="2">
                  <c:v>Text 3</c:v>
                </c:pt>
                <c:pt idx="3">
                  <c:v>Text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4</c:v>
                </c:pt>
                <c:pt idx="1">
                  <c:v>2</c:v>
                </c:pt>
                <c:pt idx="2">
                  <c:v>3</c:v>
                </c:pt>
                <c:pt idx="3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CA2-4F92-8220-87E9BC62E49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Text 1</c:v>
                </c:pt>
                <c:pt idx="1">
                  <c:v>Text 2</c:v>
                </c:pt>
                <c:pt idx="2">
                  <c:v>Text 3</c:v>
                </c:pt>
                <c:pt idx="3">
                  <c:v>Text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4</c:v>
                </c:pt>
                <c:pt idx="1">
                  <c:v>5</c:v>
                </c:pt>
                <c:pt idx="2">
                  <c:v>5</c:v>
                </c:pt>
                <c:pt idx="3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CA2-4F92-8220-87E9BC62E49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65844072"/>
        <c:axId val="314933168"/>
      </c:barChart>
      <c:catAx>
        <c:axId val="26584407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pPr>
            <a:endParaRPr lang="en-US"/>
          </a:p>
        </c:txPr>
        <c:crossAx val="314933168"/>
        <c:crosses val="autoZero"/>
        <c:auto val="1"/>
        <c:lblAlgn val="ctr"/>
        <c:lblOffset val="100"/>
        <c:noMultiLvlLbl val="0"/>
      </c:catAx>
      <c:valAx>
        <c:axId val="314933168"/>
        <c:scaling>
          <c:orientation val="minMax"/>
          <c:max val="15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pPr>
            <a:endParaRPr lang="en-US"/>
          </a:p>
        </c:txPr>
        <c:crossAx val="2658440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Segoe UI" panose="020B0502040204020203" pitchFamily="34" charset="0"/>
          <a:cs typeface="Segoe UI" panose="020B0502040204020203" pitchFamily="34" charset="0"/>
        </a:defRPr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A70-4DE3-ACC0-C5A8B981667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2.5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A70-4DE3-ACC0-C5A8B981667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1.2</c:v>
                </c:pt>
                <c:pt idx="3">
                  <c:v>3.8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A70-4DE3-ACC0-C5A8B981667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73977856"/>
        <c:axId val="267350336"/>
      </c:barChart>
      <c:catAx>
        <c:axId val="673977856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67350336"/>
        <c:crosses val="autoZero"/>
        <c:auto val="1"/>
        <c:lblAlgn val="ctr"/>
        <c:lblOffset val="100"/>
        <c:noMultiLvlLbl val="0"/>
      </c:catAx>
      <c:valAx>
        <c:axId val="26735033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6739778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</c:v>
                </c:pt>
                <c:pt idx="1">
                  <c:v>2.5</c:v>
                </c:pt>
                <c:pt idx="2">
                  <c:v>1</c:v>
                </c:pt>
                <c:pt idx="3">
                  <c:v>4.2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F23-46A5-AACA-E62B15C6678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2.8</c:v>
                </c:pt>
                <c:pt idx="2">
                  <c:v>2.5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F23-46A5-AACA-E62B15C6678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1.2</c:v>
                </c:pt>
                <c:pt idx="3">
                  <c:v>3.8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F23-46A5-AACA-E62B15C6678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73977856"/>
        <c:axId val="267350336"/>
      </c:barChart>
      <c:catAx>
        <c:axId val="673977856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67350336"/>
        <c:crosses val="autoZero"/>
        <c:auto val="1"/>
        <c:lblAlgn val="ctr"/>
        <c:lblOffset val="100"/>
        <c:noMultiLvlLbl val="0"/>
      </c:catAx>
      <c:valAx>
        <c:axId val="26735033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6739778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6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gradFill>
          <a:gsLst>
            <a:gs pos="0">
              <a:schemeClr val="bg1"/>
            </a:gs>
            <a:gs pos="100000">
              <a:schemeClr val="accent5">
                <a:alpha val="62000"/>
              </a:schemeClr>
            </a:gs>
            <a:gs pos="50000">
              <a:schemeClr val="accent6">
                <a:alpha val="0"/>
              </a:schemeClr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57231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16477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ADB1BF54-795F-444D-973F-BFE4E7CA92CC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-1" y="1"/>
            <a:ext cx="3048002" cy="2255921"/>
          </a:xfrm>
          <a:custGeom>
            <a:avLst/>
            <a:gdLst>
              <a:gd name="connsiteX0" fmla="*/ 0 w 3048002"/>
              <a:gd name="connsiteY0" fmla="*/ 0 h 2255921"/>
              <a:gd name="connsiteX1" fmla="*/ 2237675 w 3048002"/>
              <a:gd name="connsiteY1" fmla="*/ 0 h 2255921"/>
              <a:gd name="connsiteX2" fmla="*/ 3048002 w 3048002"/>
              <a:gd name="connsiteY2" fmla="*/ 810327 h 2255921"/>
              <a:gd name="connsiteX3" fmla="*/ 3048002 w 3048002"/>
              <a:gd name="connsiteY3" fmla="*/ 2255921 h 2255921"/>
              <a:gd name="connsiteX4" fmla="*/ 0 w 3048002"/>
              <a:gd name="connsiteY4" fmla="*/ 2255921 h 2255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8002" h="2255921">
                <a:moveTo>
                  <a:pt x="0" y="0"/>
                </a:moveTo>
                <a:lnTo>
                  <a:pt x="2237675" y="0"/>
                </a:lnTo>
                <a:cubicBezTo>
                  <a:pt x="2685206" y="0"/>
                  <a:pt x="3048002" y="362796"/>
                  <a:pt x="3048002" y="810327"/>
                </a:cubicBezTo>
                <a:lnTo>
                  <a:pt x="3048002" y="2255921"/>
                </a:lnTo>
                <a:lnTo>
                  <a:pt x="0" y="2255921"/>
                </a:lnTo>
                <a:close/>
              </a:path>
            </a:pathLst>
          </a:custGeom>
          <a:solidFill>
            <a:schemeClr val="bg1">
              <a:lumMod val="95000"/>
              <a:alpha val="15000"/>
            </a:schemeClr>
          </a:solidFill>
          <a:effectLst/>
        </p:spPr>
        <p:txBody>
          <a:bodyPr wrap="square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Image placeholder</a:t>
            </a:r>
            <a:endParaRPr lang="en-GB" dirty="0"/>
          </a:p>
          <a:p>
            <a:endParaRPr lang="en-GB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D61CA2DA-6C91-413A-8D52-8FEA72F151FB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3047999" y="4602079"/>
            <a:ext cx="3048002" cy="2255921"/>
          </a:xfrm>
          <a:custGeom>
            <a:avLst/>
            <a:gdLst>
              <a:gd name="connsiteX0" fmla="*/ 0 w 3048002"/>
              <a:gd name="connsiteY0" fmla="*/ 0 h 2255921"/>
              <a:gd name="connsiteX1" fmla="*/ 3048002 w 3048002"/>
              <a:gd name="connsiteY1" fmla="*/ 0 h 2255921"/>
              <a:gd name="connsiteX2" fmla="*/ 3048002 w 3048002"/>
              <a:gd name="connsiteY2" fmla="*/ 1445594 h 2255921"/>
              <a:gd name="connsiteX3" fmla="*/ 2237675 w 3048002"/>
              <a:gd name="connsiteY3" fmla="*/ 2255921 h 2255921"/>
              <a:gd name="connsiteX4" fmla="*/ 0 w 3048002"/>
              <a:gd name="connsiteY4" fmla="*/ 2255921 h 2255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8002" h="2255921">
                <a:moveTo>
                  <a:pt x="0" y="0"/>
                </a:moveTo>
                <a:lnTo>
                  <a:pt x="3048002" y="0"/>
                </a:lnTo>
                <a:lnTo>
                  <a:pt x="3048002" y="1445594"/>
                </a:lnTo>
                <a:cubicBezTo>
                  <a:pt x="3048002" y="1893125"/>
                  <a:pt x="2685206" y="2255921"/>
                  <a:pt x="2237675" y="2255921"/>
                </a:cubicBezTo>
                <a:lnTo>
                  <a:pt x="0" y="2255921"/>
                </a:lnTo>
                <a:close/>
              </a:path>
            </a:pathLst>
          </a:custGeom>
          <a:solidFill>
            <a:schemeClr val="bg1">
              <a:lumMod val="95000"/>
              <a:alpha val="15000"/>
            </a:schemeClr>
          </a:solidFill>
          <a:effectLst/>
        </p:spPr>
        <p:txBody>
          <a:bodyPr wrap="square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Image placeholder</a:t>
            </a:r>
            <a:endParaRPr lang="en-GB" dirty="0"/>
          </a:p>
          <a:p>
            <a:endParaRPr lang="en-GB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5738B7F0-0BE1-4A61-BE0B-4984E17879B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095998" y="3"/>
            <a:ext cx="3048002" cy="2255921"/>
          </a:xfrm>
          <a:custGeom>
            <a:avLst/>
            <a:gdLst>
              <a:gd name="connsiteX0" fmla="*/ 0 w 3048002"/>
              <a:gd name="connsiteY0" fmla="*/ 0 h 2255921"/>
              <a:gd name="connsiteX1" fmla="*/ 2237675 w 3048002"/>
              <a:gd name="connsiteY1" fmla="*/ 0 h 2255921"/>
              <a:gd name="connsiteX2" fmla="*/ 3048002 w 3048002"/>
              <a:gd name="connsiteY2" fmla="*/ 810327 h 2255921"/>
              <a:gd name="connsiteX3" fmla="*/ 3048002 w 3048002"/>
              <a:gd name="connsiteY3" fmla="*/ 2255921 h 2255921"/>
              <a:gd name="connsiteX4" fmla="*/ 0 w 3048002"/>
              <a:gd name="connsiteY4" fmla="*/ 2255921 h 2255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8002" h="2255921">
                <a:moveTo>
                  <a:pt x="0" y="0"/>
                </a:moveTo>
                <a:lnTo>
                  <a:pt x="2237675" y="0"/>
                </a:lnTo>
                <a:cubicBezTo>
                  <a:pt x="2685206" y="0"/>
                  <a:pt x="3048002" y="362796"/>
                  <a:pt x="3048002" y="810327"/>
                </a:cubicBezTo>
                <a:lnTo>
                  <a:pt x="3048002" y="2255921"/>
                </a:lnTo>
                <a:lnTo>
                  <a:pt x="0" y="2255921"/>
                </a:lnTo>
                <a:close/>
              </a:path>
            </a:pathLst>
          </a:custGeom>
          <a:solidFill>
            <a:schemeClr val="bg1">
              <a:lumMod val="95000"/>
              <a:alpha val="15000"/>
            </a:schemeClr>
          </a:solidFill>
          <a:effectLst/>
        </p:spPr>
        <p:txBody>
          <a:bodyPr wrap="square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Image placeholder</a:t>
            </a:r>
            <a:endParaRPr lang="en-GB" dirty="0"/>
          </a:p>
          <a:p>
            <a:endParaRPr lang="en-GB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0812A277-E5A9-40B1-BAB2-E415346A9EED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9143998" y="4602081"/>
            <a:ext cx="3048002" cy="2255921"/>
          </a:xfrm>
          <a:custGeom>
            <a:avLst/>
            <a:gdLst>
              <a:gd name="connsiteX0" fmla="*/ 0 w 3048002"/>
              <a:gd name="connsiteY0" fmla="*/ 0 h 2255921"/>
              <a:gd name="connsiteX1" fmla="*/ 3048002 w 3048002"/>
              <a:gd name="connsiteY1" fmla="*/ 0 h 2255921"/>
              <a:gd name="connsiteX2" fmla="*/ 3048002 w 3048002"/>
              <a:gd name="connsiteY2" fmla="*/ 1445594 h 2255921"/>
              <a:gd name="connsiteX3" fmla="*/ 2237674 w 3048002"/>
              <a:gd name="connsiteY3" fmla="*/ 2255921 h 2255921"/>
              <a:gd name="connsiteX4" fmla="*/ 0 w 3048002"/>
              <a:gd name="connsiteY4" fmla="*/ 2255921 h 2255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8002" h="2255921">
                <a:moveTo>
                  <a:pt x="0" y="0"/>
                </a:moveTo>
                <a:lnTo>
                  <a:pt x="3048002" y="0"/>
                </a:lnTo>
                <a:lnTo>
                  <a:pt x="3048002" y="1445594"/>
                </a:lnTo>
                <a:cubicBezTo>
                  <a:pt x="3048002" y="1893125"/>
                  <a:pt x="2685206" y="2255921"/>
                  <a:pt x="2237674" y="2255921"/>
                </a:cubicBezTo>
                <a:lnTo>
                  <a:pt x="0" y="2255921"/>
                </a:lnTo>
                <a:close/>
              </a:path>
            </a:pathLst>
          </a:custGeom>
          <a:solidFill>
            <a:schemeClr val="bg1">
              <a:lumMod val="95000"/>
              <a:alpha val="15000"/>
            </a:schemeClr>
          </a:solidFill>
          <a:effectLst/>
        </p:spPr>
        <p:txBody>
          <a:bodyPr wrap="square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Image placeholder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57566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C27F8791-8825-4BAC-A27D-E8A3CF674C09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797357" y="2130357"/>
            <a:ext cx="2597286" cy="2597286"/>
          </a:xfrm>
          <a:custGeom>
            <a:avLst/>
            <a:gdLst>
              <a:gd name="connsiteX0" fmla="*/ 0 w 2030010"/>
              <a:gd name="connsiteY0" fmla="*/ 0 h 2030010"/>
              <a:gd name="connsiteX1" fmla="*/ 2030010 w 2030010"/>
              <a:gd name="connsiteY1" fmla="*/ 0 h 2030010"/>
              <a:gd name="connsiteX2" fmla="*/ 2030010 w 2030010"/>
              <a:gd name="connsiteY2" fmla="*/ 2030010 h 2030010"/>
              <a:gd name="connsiteX3" fmla="*/ 0 w 2030010"/>
              <a:gd name="connsiteY3" fmla="*/ 2030010 h 2030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30010" h="2030010">
                <a:moveTo>
                  <a:pt x="0" y="0"/>
                </a:moveTo>
                <a:lnTo>
                  <a:pt x="2030010" y="0"/>
                </a:lnTo>
                <a:lnTo>
                  <a:pt x="2030010" y="2030010"/>
                </a:lnTo>
                <a:lnTo>
                  <a:pt x="0" y="2030010"/>
                </a:lnTo>
                <a:close/>
              </a:path>
            </a:pathLst>
          </a:custGeom>
          <a:solidFill>
            <a:schemeClr val="bg1">
              <a:lumMod val="95000"/>
              <a:alpha val="15000"/>
            </a:schemeClr>
          </a:solidFill>
          <a:effectLst/>
        </p:spPr>
        <p:txBody>
          <a:bodyPr wrap="square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Image placeholder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19237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4700FDCA-892E-43FA-8B73-CF1BDE34544B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1" y="3429000"/>
            <a:ext cx="12192000" cy="3429000"/>
          </a:xfrm>
          <a:custGeom>
            <a:avLst/>
            <a:gdLst>
              <a:gd name="connsiteX0" fmla="*/ 0 w 12192000"/>
              <a:gd name="connsiteY0" fmla="*/ 0 h 3429000"/>
              <a:gd name="connsiteX1" fmla="*/ 12192000 w 12192000"/>
              <a:gd name="connsiteY1" fmla="*/ 0 h 3429000"/>
              <a:gd name="connsiteX2" fmla="*/ 12192000 w 12192000"/>
              <a:gd name="connsiteY2" fmla="*/ 3429000 h 3429000"/>
              <a:gd name="connsiteX3" fmla="*/ 0 w 12192000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429000">
                <a:moveTo>
                  <a:pt x="0" y="0"/>
                </a:moveTo>
                <a:lnTo>
                  <a:pt x="12192000" y="0"/>
                </a:lnTo>
                <a:lnTo>
                  <a:pt x="12192000" y="3429000"/>
                </a:lnTo>
                <a:lnTo>
                  <a:pt x="0" y="3429000"/>
                </a:lnTo>
                <a:close/>
              </a:path>
            </a:pathLst>
          </a:custGeom>
          <a:solidFill>
            <a:schemeClr val="bg1">
              <a:lumMod val="95000"/>
              <a:alpha val="15000"/>
            </a:schemeClr>
          </a:solidFill>
          <a:effectLst/>
        </p:spPr>
        <p:txBody>
          <a:bodyPr wrap="square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Image placeholder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08070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B9EA072-E152-4F86-B426-691439F4BE6C}"/>
              </a:ext>
            </a:extLst>
          </p:cNvPr>
          <p:cNvSpPr txBox="1"/>
          <p:nvPr userDrawn="1"/>
        </p:nvSpPr>
        <p:spPr>
          <a:xfrm rot="10800000" flipV="1">
            <a:off x="10576509" y="6191349"/>
            <a:ext cx="10473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60E2A6B-A809-4840-BF14-8648BC0BDF87}" type="slidenum">
              <a:rPr lang="id-ID" sz="1400" b="0" i="0" smtClean="0">
                <a:solidFill>
                  <a:schemeClr val="accent4"/>
                </a:solidFill>
                <a:latin typeface="+mj-lt"/>
                <a:ea typeface="Roboto Condensed" panose="02000000000000000000" pitchFamily="2" charset="0"/>
                <a:cs typeface="Poppins" panose="00000500000000000000" pitchFamily="50" charset="0"/>
              </a:rPr>
              <a:pPr algn="ctr"/>
              <a:t>‹#›</a:t>
            </a:fld>
            <a:endParaRPr lang="id-ID" sz="5400" b="0" i="0" dirty="0">
              <a:solidFill>
                <a:schemeClr val="accent4"/>
              </a:solidFill>
              <a:latin typeface="+mj-lt"/>
              <a:ea typeface="Roboto Condensed" panose="02000000000000000000" pitchFamily="2" charset="0"/>
              <a:cs typeface="Poppins" panose="00000500000000000000" pitchFamily="50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1DD629-9D9B-4672-87FE-AF5120FF3DDB}"/>
              </a:ext>
            </a:extLst>
          </p:cNvPr>
          <p:cNvSpPr txBox="1"/>
          <p:nvPr userDrawn="1"/>
        </p:nvSpPr>
        <p:spPr>
          <a:xfrm>
            <a:off x="914400" y="6236320"/>
            <a:ext cx="31070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000" b="0" dirty="0">
                <a:solidFill>
                  <a:schemeClr val="accent2"/>
                </a:solidFill>
                <a:latin typeface="+mn-lt"/>
                <a:cs typeface="Poppins" panose="00000500000000000000" pitchFamily="50" charset="0"/>
              </a:rPr>
              <a:t>Data Visualization</a:t>
            </a:r>
            <a:r>
              <a:rPr lang="en-US" sz="1000" b="0" dirty="0">
                <a:solidFill>
                  <a:schemeClr val="accent4"/>
                </a:solidFill>
                <a:latin typeface="+mn-lt"/>
                <a:cs typeface="Poppins" panose="00000500000000000000" pitchFamily="50" charset="0"/>
              </a:rPr>
              <a:t>– Presentation template</a:t>
            </a:r>
            <a:endParaRPr lang="id-ID" sz="1000" b="0" dirty="0">
              <a:solidFill>
                <a:schemeClr val="accent4"/>
              </a:solidFill>
              <a:latin typeface="+mn-lt"/>
              <a:cs typeface="Poppins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2464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microsoft.com/office/2007/relationships/hdphoto" Target="../media/hdphoto7.wdp"/><Relationship Id="rId7" Type="http://schemas.microsoft.com/office/2007/relationships/hdphoto" Target="../media/hdphoto9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11" Type="http://schemas.microsoft.com/office/2007/relationships/hdphoto" Target="../media/hdphoto11.wdp"/><Relationship Id="rId5" Type="http://schemas.microsoft.com/office/2007/relationships/hdphoto" Target="../media/hdphoto8.wdp"/><Relationship Id="rId10" Type="http://schemas.openxmlformats.org/officeDocument/2006/relationships/image" Target="../media/image24.png"/><Relationship Id="rId4" Type="http://schemas.openxmlformats.org/officeDocument/2006/relationships/image" Target="../media/image21.png"/><Relationship Id="rId9" Type="http://schemas.microsoft.com/office/2007/relationships/hdphoto" Target="../media/hdphoto10.wdp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microsoft.com/office/2007/relationships/hdphoto" Target="../media/hdphoto7.wdp"/><Relationship Id="rId3" Type="http://schemas.microsoft.com/office/2007/relationships/hdphoto" Target="../media/hdphoto12.wdp"/><Relationship Id="rId7" Type="http://schemas.microsoft.com/office/2007/relationships/hdphoto" Target="../media/hdphoto14.wdp"/><Relationship Id="rId12" Type="http://schemas.openxmlformats.org/officeDocument/2006/relationships/image" Target="../media/image7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7.png"/><Relationship Id="rId11" Type="http://schemas.microsoft.com/office/2007/relationships/hdphoto" Target="../media/hdphoto5.wdp"/><Relationship Id="rId5" Type="http://schemas.microsoft.com/office/2007/relationships/hdphoto" Target="../media/hdphoto13.wdp"/><Relationship Id="rId10" Type="http://schemas.openxmlformats.org/officeDocument/2006/relationships/image" Target="../media/image5.png"/><Relationship Id="rId4" Type="http://schemas.openxmlformats.org/officeDocument/2006/relationships/image" Target="../media/image26.png"/><Relationship Id="rId9" Type="http://schemas.microsoft.com/office/2007/relationships/hdphoto" Target="../media/hdphoto15.wdp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microsoft.com/office/2007/relationships/hdphoto" Target="../media/hdphoto4.wdp"/><Relationship Id="rId7" Type="http://schemas.microsoft.com/office/2007/relationships/hdphoto" Target="../media/hdphoto6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microsoft.com/office/2007/relationships/hdphoto" Target="../media/hdphoto5.wdp"/><Relationship Id="rId4" Type="http://schemas.openxmlformats.org/officeDocument/2006/relationships/image" Target="../media/image5.png"/><Relationship Id="rId9" Type="http://schemas.microsoft.com/office/2007/relationships/hdphoto" Target="../media/hdphoto7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89EBDDF-C909-41E2-9D99-A37DB0A62CE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25000">
                <a:srgbClr val="B4D9FA"/>
              </a:gs>
              <a:gs pos="0">
                <a:schemeClr val="accent3"/>
              </a:gs>
              <a:gs pos="53000">
                <a:schemeClr val="accent5"/>
              </a:gs>
              <a:gs pos="100000">
                <a:schemeClr val="accent6"/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8821469-756D-4100-A402-0B9CBE24B32C}"/>
              </a:ext>
            </a:extLst>
          </p:cNvPr>
          <p:cNvGrpSpPr/>
          <p:nvPr/>
        </p:nvGrpSpPr>
        <p:grpSpPr>
          <a:xfrm>
            <a:off x="1130542" y="2699027"/>
            <a:ext cx="9930924" cy="1427291"/>
            <a:chOff x="1130542" y="3211678"/>
            <a:chExt cx="9930924" cy="142729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463DD6B-0F89-4171-A724-5A90514A1395}"/>
                </a:ext>
              </a:extLst>
            </p:cNvPr>
            <p:cNvSpPr/>
            <p:nvPr/>
          </p:nvSpPr>
          <p:spPr>
            <a:xfrm>
              <a:off x="2131869" y="4103244"/>
              <a:ext cx="7928263" cy="535725"/>
            </a:xfrm>
            <a:prstGeom prst="rect">
              <a:avLst/>
            </a:prstGeom>
            <a:gradFill flip="none" rotWithShape="1">
              <a:gsLst>
                <a:gs pos="100000">
                  <a:schemeClr val="accent2">
                    <a:alpha val="0"/>
                  </a:schemeClr>
                </a:gs>
                <a:gs pos="50000">
                  <a:schemeClr val="accent2"/>
                </a:gs>
                <a:gs pos="0">
                  <a:schemeClr val="accent2">
                    <a:alpha val="0"/>
                  </a:schemeClr>
                </a:gs>
                <a:gs pos="75000">
                  <a:schemeClr val="accent2">
                    <a:alpha val="70000"/>
                  </a:schemeClr>
                </a:gs>
                <a:gs pos="25000">
                  <a:schemeClr val="accent2">
                    <a:alpha val="70000"/>
                  </a:schemeClr>
                </a:gs>
              </a:gsLst>
              <a:lin ang="0" scaled="1"/>
              <a:tileRect/>
            </a:gra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>
                <a:solidFill>
                  <a:schemeClr val="tx1"/>
                </a:solidFill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F34E9660-E4B2-4D8D-9168-B34EF0F48321}"/>
                </a:ext>
              </a:extLst>
            </p:cNvPr>
            <p:cNvSpPr txBox="1"/>
            <p:nvPr/>
          </p:nvSpPr>
          <p:spPr>
            <a:xfrm>
              <a:off x="1130542" y="3211678"/>
              <a:ext cx="993092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600" dirty="0">
                  <a:solidFill>
                    <a:schemeClr val="accent1">
                      <a:lumMod val="50000"/>
                    </a:schemeClr>
                  </a:solidFill>
                  <a:latin typeface="+mj-lt"/>
                </a:rPr>
                <a:t>Exploring the Potential of VR in Education</a:t>
              </a:r>
              <a:endParaRPr lang="en-ID" sz="3600" dirty="0">
                <a:solidFill>
                  <a:schemeClr val="accent1">
                    <a:lumMod val="50000"/>
                  </a:schemeClr>
                </a:solidFill>
                <a:latin typeface="+mj-lt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6AC032A9-8B88-43A7-8A63-7958EA5B85B3}"/>
                </a:ext>
              </a:extLst>
            </p:cNvPr>
            <p:cNvSpPr txBox="1"/>
            <p:nvPr/>
          </p:nvSpPr>
          <p:spPr>
            <a:xfrm>
              <a:off x="2203864" y="4186440"/>
              <a:ext cx="76209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+mj-lt"/>
                </a:rPr>
                <a:t>Clustering Analysis of VR Learning Patterns and Student Profiles</a:t>
              </a:r>
              <a:endParaRPr lang="en-ID" dirty="0">
                <a:solidFill>
                  <a:schemeClr val="bg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428550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DF156AA-F150-4343-9603-E8C97778DAB4}"/>
              </a:ext>
            </a:extLst>
          </p:cNvPr>
          <p:cNvSpPr txBox="1"/>
          <p:nvPr/>
        </p:nvSpPr>
        <p:spPr>
          <a:xfrm>
            <a:off x="1018402" y="5309349"/>
            <a:ext cx="1903256" cy="78758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lnSpc>
                <a:spcPct val="130000"/>
              </a:lnSpc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ea typeface="Open Sans" panose="020B0606030504020204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Distant orb has power to raise and purify our thoughts.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6570A9-0FF0-41C5-8DBD-1C3408A67E19}"/>
              </a:ext>
            </a:extLst>
          </p:cNvPr>
          <p:cNvSpPr txBox="1"/>
          <p:nvPr/>
        </p:nvSpPr>
        <p:spPr>
          <a:xfrm>
            <a:off x="1018402" y="4572773"/>
            <a:ext cx="1636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lnSpc>
                <a:spcPct val="100000"/>
              </a:lnSpc>
              <a:defRPr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algn="l"/>
            <a:r>
              <a:rPr lang="en-US" dirty="0"/>
              <a:t>Step 01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B7820E6-B2BF-4902-9719-DE83607A6E1C}"/>
              </a:ext>
            </a:extLst>
          </p:cNvPr>
          <p:cNvGrpSpPr/>
          <p:nvPr/>
        </p:nvGrpSpPr>
        <p:grpSpPr>
          <a:xfrm>
            <a:off x="1052068" y="2977035"/>
            <a:ext cx="11273688" cy="2093701"/>
            <a:chOff x="2027239" y="2403717"/>
            <a:chExt cx="11273688" cy="2093701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30CDCA3E-E024-4CCD-B3F4-2DCDCBDF7346}"/>
                </a:ext>
              </a:extLst>
            </p:cNvPr>
            <p:cNvCxnSpPr/>
            <p:nvPr/>
          </p:nvCxnSpPr>
          <p:spPr>
            <a:xfrm>
              <a:off x="4125813" y="3974223"/>
              <a:ext cx="1903257" cy="0"/>
            </a:xfrm>
            <a:prstGeom prst="line">
              <a:avLst/>
            </a:prstGeom>
            <a:ln w="38100" cap="flat">
              <a:solidFill>
                <a:schemeClr val="accent2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CD8BDFD8-4A57-4F23-A79F-B9DF1C43C27C}"/>
                </a:ext>
              </a:extLst>
            </p:cNvPr>
            <p:cNvCxnSpPr/>
            <p:nvPr/>
          </p:nvCxnSpPr>
          <p:spPr>
            <a:xfrm>
              <a:off x="2027239" y="4495037"/>
              <a:ext cx="1903257" cy="0"/>
            </a:xfrm>
            <a:prstGeom prst="line">
              <a:avLst/>
            </a:prstGeom>
            <a:ln w="38100" cap="flat">
              <a:solidFill>
                <a:schemeClr val="accent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D3637A09-362D-4FF0-B3C9-5D148CAE4764}"/>
                </a:ext>
              </a:extLst>
            </p:cNvPr>
            <p:cNvCxnSpPr/>
            <p:nvPr/>
          </p:nvCxnSpPr>
          <p:spPr>
            <a:xfrm flipH="1">
              <a:off x="3930496" y="3974588"/>
              <a:ext cx="198916" cy="522830"/>
            </a:xfrm>
            <a:prstGeom prst="line">
              <a:avLst/>
            </a:prstGeom>
            <a:ln w="38100" cap="rnd">
              <a:gradFill>
                <a:gsLst>
                  <a:gs pos="0">
                    <a:schemeClr val="accent2"/>
                  </a:gs>
                  <a:gs pos="99000">
                    <a:schemeClr val="accent1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EA9B525D-876D-4216-BCD5-BEDBF37E81A6}"/>
                </a:ext>
              </a:extLst>
            </p:cNvPr>
            <p:cNvCxnSpPr/>
            <p:nvPr/>
          </p:nvCxnSpPr>
          <p:spPr>
            <a:xfrm>
              <a:off x="6226742" y="3451393"/>
              <a:ext cx="1903257" cy="0"/>
            </a:xfrm>
            <a:prstGeom prst="line">
              <a:avLst/>
            </a:prstGeom>
            <a:ln w="38100" cap="flat">
              <a:solidFill>
                <a:schemeClr val="accent3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48D5255-0772-4AEB-B3F1-39A37C73E6FD}"/>
                </a:ext>
              </a:extLst>
            </p:cNvPr>
            <p:cNvCxnSpPr/>
            <p:nvPr/>
          </p:nvCxnSpPr>
          <p:spPr>
            <a:xfrm flipH="1">
              <a:off x="6031425" y="3449377"/>
              <a:ext cx="198916" cy="522830"/>
            </a:xfrm>
            <a:prstGeom prst="line">
              <a:avLst/>
            </a:prstGeom>
            <a:ln w="38100" cap="rnd">
              <a:gradFill>
                <a:gsLst>
                  <a:gs pos="0">
                    <a:schemeClr val="accent3"/>
                  </a:gs>
                  <a:gs pos="98000">
                    <a:schemeClr val="accent2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21B7BD44-8A8F-46D0-8A5A-88E408048804}"/>
                </a:ext>
              </a:extLst>
            </p:cNvPr>
            <p:cNvCxnSpPr/>
            <p:nvPr/>
          </p:nvCxnSpPr>
          <p:spPr>
            <a:xfrm>
              <a:off x="8325315" y="2928563"/>
              <a:ext cx="1903257" cy="0"/>
            </a:xfrm>
            <a:prstGeom prst="line">
              <a:avLst/>
            </a:prstGeom>
            <a:ln w="38100" cap="flat">
              <a:solidFill>
                <a:schemeClr val="accent4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188FB61-59BA-4511-BB86-7AC459106D63}"/>
                </a:ext>
              </a:extLst>
            </p:cNvPr>
            <p:cNvCxnSpPr/>
            <p:nvPr/>
          </p:nvCxnSpPr>
          <p:spPr>
            <a:xfrm flipH="1">
              <a:off x="8129998" y="2926547"/>
              <a:ext cx="198916" cy="522830"/>
            </a:xfrm>
            <a:prstGeom prst="line">
              <a:avLst/>
            </a:prstGeom>
            <a:ln w="38100" cap="rnd">
              <a:gradFill>
                <a:gsLst>
                  <a:gs pos="0">
                    <a:schemeClr val="accent4"/>
                  </a:gs>
                  <a:gs pos="99000">
                    <a:schemeClr val="accent3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EA47F348-82E3-47AB-96A5-BA11A1ED2048}"/>
                </a:ext>
              </a:extLst>
            </p:cNvPr>
            <p:cNvCxnSpPr>
              <a:cxnSpLocks/>
            </p:cNvCxnSpPr>
            <p:nvPr/>
          </p:nvCxnSpPr>
          <p:spPr>
            <a:xfrm>
              <a:off x="10423888" y="2405733"/>
              <a:ext cx="2877039" cy="0"/>
            </a:xfrm>
            <a:prstGeom prst="line">
              <a:avLst/>
            </a:prstGeom>
            <a:ln w="38100" cap="flat">
              <a:solidFill>
                <a:schemeClr val="accent5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373A181-369B-45F5-8CFB-E7D64D830441}"/>
                </a:ext>
              </a:extLst>
            </p:cNvPr>
            <p:cNvCxnSpPr/>
            <p:nvPr/>
          </p:nvCxnSpPr>
          <p:spPr>
            <a:xfrm flipH="1">
              <a:off x="10228571" y="2403717"/>
              <a:ext cx="198916" cy="522830"/>
            </a:xfrm>
            <a:prstGeom prst="line">
              <a:avLst/>
            </a:prstGeom>
            <a:ln w="38100" cap="rnd">
              <a:gradFill>
                <a:gsLst>
                  <a:gs pos="0">
                    <a:schemeClr val="accent5"/>
                  </a:gs>
                  <a:gs pos="98000">
                    <a:schemeClr val="accent4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8B72FF28-E928-4886-9FDB-094ED03C442C}"/>
              </a:ext>
            </a:extLst>
          </p:cNvPr>
          <p:cNvSpPr txBox="1"/>
          <p:nvPr/>
        </p:nvSpPr>
        <p:spPr>
          <a:xfrm>
            <a:off x="3150642" y="4823262"/>
            <a:ext cx="1558523" cy="102765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lnSpc>
                <a:spcPct val="130000"/>
              </a:lnSpc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ea typeface="Open Sans" panose="020B0606030504020204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A peep at some distant orb has power to raise and purify.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063A394-3D60-4AB9-BBDA-2BF3C274C46E}"/>
              </a:ext>
            </a:extLst>
          </p:cNvPr>
          <p:cNvSpPr txBox="1"/>
          <p:nvPr/>
        </p:nvSpPr>
        <p:spPr>
          <a:xfrm>
            <a:off x="3150642" y="4056990"/>
            <a:ext cx="1707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lnSpc>
                <a:spcPct val="100000"/>
              </a:lnSpc>
              <a:defRPr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algn="l"/>
            <a:r>
              <a:rPr lang="en-US" dirty="0"/>
              <a:t>Step 02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7408045-36D9-4616-BF9F-BBD582FA9B92}"/>
              </a:ext>
            </a:extLst>
          </p:cNvPr>
          <p:cNvSpPr txBox="1"/>
          <p:nvPr/>
        </p:nvSpPr>
        <p:spPr>
          <a:xfrm>
            <a:off x="5251570" y="4281695"/>
            <a:ext cx="1704340" cy="102765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lnSpc>
                <a:spcPct val="130000"/>
              </a:lnSpc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ea typeface="Open Sans" panose="020B0606030504020204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A peep at some distant orb has power to raise and purify our thoughts.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BD991F0-E88C-4A47-8121-5D8068589772}"/>
              </a:ext>
            </a:extLst>
          </p:cNvPr>
          <p:cNvSpPr txBox="1"/>
          <p:nvPr/>
        </p:nvSpPr>
        <p:spPr>
          <a:xfrm>
            <a:off x="5251570" y="3534879"/>
            <a:ext cx="1460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lnSpc>
                <a:spcPct val="100000"/>
              </a:lnSpc>
              <a:defRPr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algn="l"/>
            <a:r>
              <a:rPr lang="en-US" dirty="0"/>
              <a:t>Step 03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5986B7E-928E-477F-9055-B6105A1FB9B7}"/>
              </a:ext>
            </a:extLst>
          </p:cNvPr>
          <p:cNvSpPr txBox="1"/>
          <p:nvPr/>
        </p:nvSpPr>
        <p:spPr>
          <a:xfrm>
            <a:off x="7350144" y="3775295"/>
            <a:ext cx="1572672" cy="78758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lnSpc>
                <a:spcPct val="130000"/>
              </a:lnSpc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ea typeface="Open Sans" panose="020B0606030504020204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Raise and purify our thoughts like a strain.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F05B308-0F4A-451B-A690-DA1276E2A205}"/>
              </a:ext>
            </a:extLst>
          </p:cNvPr>
          <p:cNvSpPr txBox="1"/>
          <p:nvPr/>
        </p:nvSpPr>
        <p:spPr>
          <a:xfrm>
            <a:off x="7350144" y="3009023"/>
            <a:ext cx="1431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lnSpc>
                <a:spcPct val="100000"/>
              </a:lnSpc>
              <a:defRPr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algn="l"/>
            <a:r>
              <a:rPr lang="en-US" dirty="0"/>
              <a:t>Step 04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D8B12C5-3335-42A9-AD2F-1E5B954751B7}"/>
              </a:ext>
            </a:extLst>
          </p:cNvPr>
          <p:cNvSpPr txBox="1"/>
          <p:nvPr/>
        </p:nvSpPr>
        <p:spPr>
          <a:xfrm>
            <a:off x="9448716" y="3247029"/>
            <a:ext cx="1939279" cy="78758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lnSpc>
                <a:spcPct val="130000"/>
              </a:lnSpc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ea typeface="Open Sans" panose="020B0606030504020204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A peep at some distant orb has power to raise and purify.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A9A66C4-BC56-471C-89F0-D4BC11E2B9BC}"/>
              </a:ext>
            </a:extLst>
          </p:cNvPr>
          <p:cNvSpPr txBox="1"/>
          <p:nvPr/>
        </p:nvSpPr>
        <p:spPr>
          <a:xfrm>
            <a:off x="9448717" y="2480757"/>
            <a:ext cx="1424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lnSpc>
                <a:spcPct val="100000"/>
              </a:lnSpc>
              <a:defRPr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algn="l"/>
            <a:r>
              <a:rPr lang="en-US" dirty="0"/>
              <a:t>Step 05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4A0933A-0C2C-4F38-9B94-E33272737B40}"/>
              </a:ext>
            </a:extLst>
          </p:cNvPr>
          <p:cNvGrpSpPr/>
          <p:nvPr/>
        </p:nvGrpSpPr>
        <p:grpSpPr>
          <a:xfrm>
            <a:off x="1018402" y="3931758"/>
            <a:ext cx="533730" cy="533728"/>
            <a:chOff x="4712765" y="2158731"/>
            <a:chExt cx="533730" cy="533728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A25433FC-E51C-4874-B495-BD8E1D375852}"/>
                </a:ext>
              </a:extLst>
            </p:cNvPr>
            <p:cNvSpPr/>
            <p:nvPr/>
          </p:nvSpPr>
          <p:spPr>
            <a:xfrm>
              <a:off x="4712765" y="2158731"/>
              <a:ext cx="533730" cy="533728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bg1"/>
              </a:solidFill>
            </a:ln>
            <a:effectLst>
              <a:outerShdw blurRad="838200" dist="190500" dir="5400000" sx="95000" sy="95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03DA0F9-6566-4F33-A48D-CE819356734B}"/>
                </a:ext>
              </a:extLst>
            </p:cNvPr>
            <p:cNvSpPr/>
            <p:nvPr/>
          </p:nvSpPr>
          <p:spPr>
            <a:xfrm>
              <a:off x="4843150" y="2289117"/>
              <a:ext cx="272960" cy="272956"/>
            </a:xfrm>
            <a:prstGeom prst="rect">
              <a:avLst/>
            </a:prstGeom>
            <a:blipFill>
              <a:blip r:embed="rId2">
                <a:lum bright="70000" contrast="-70000"/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72A5F307-F24C-43B6-A6D3-C51E60995EE2}"/>
              </a:ext>
            </a:extLst>
          </p:cNvPr>
          <p:cNvGrpSpPr/>
          <p:nvPr/>
        </p:nvGrpSpPr>
        <p:grpSpPr>
          <a:xfrm>
            <a:off x="3150642" y="3415975"/>
            <a:ext cx="533730" cy="533728"/>
            <a:chOff x="6920577" y="2156521"/>
            <a:chExt cx="533730" cy="533728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AA01F6DE-0499-4457-8918-17F9C02B5EC0}"/>
                </a:ext>
              </a:extLst>
            </p:cNvPr>
            <p:cNvSpPr/>
            <p:nvPr/>
          </p:nvSpPr>
          <p:spPr>
            <a:xfrm>
              <a:off x="6920577" y="2156521"/>
              <a:ext cx="533730" cy="533728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bg1"/>
              </a:solidFill>
            </a:ln>
            <a:effectLst>
              <a:outerShdw blurRad="838200" dist="190500" dir="5400000" sx="95000" sy="95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E16F6AF6-E54A-40FB-ACBD-7EEF440391B4}"/>
                </a:ext>
              </a:extLst>
            </p:cNvPr>
            <p:cNvSpPr/>
            <p:nvPr/>
          </p:nvSpPr>
          <p:spPr>
            <a:xfrm>
              <a:off x="7050962" y="2286907"/>
              <a:ext cx="272960" cy="272956"/>
            </a:xfrm>
            <a:prstGeom prst="rect">
              <a:avLst/>
            </a:prstGeom>
            <a:blipFill>
              <a:blip r:embed="rId4">
                <a:lum bright="70000" contrast="-70000"/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98CD0B4-86FB-495A-83A1-E2BF223AF4E1}"/>
              </a:ext>
            </a:extLst>
          </p:cNvPr>
          <p:cNvGrpSpPr/>
          <p:nvPr/>
        </p:nvGrpSpPr>
        <p:grpSpPr>
          <a:xfrm>
            <a:off x="5251570" y="2893864"/>
            <a:ext cx="533730" cy="533728"/>
            <a:chOff x="7646431" y="3837554"/>
            <a:chExt cx="533730" cy="533728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52BE14C4-37A8-4C86-8BE6-A9862471DA76}"/>
                </a:ext>
              </a:extLst>
            </p:cNvPr>
            <p:cNvSpPr/>
            <p:nvPr/>
          </p:nvSpPr>
          <p:spPr>
            <a:xfrm>
              <a:off x="7646431" y="3837554"/>
              <a:ext cx="533730" cy="533728"/>
            </a:xfrm>
            <a:prstGeom prst="ellipse">
              <a:avLst/>
            </a:prstGeom>
            <a:solidFill>
              <a:schemeClr val="accent3"/>
            </a:solidFill>
            <a:ln w="28575">
              <a:solidFill>
                <a:schemeClr val="bg1"/>
              </a:solidFill>
            </a:ln>
            <a:effectLst>
              <a:outerShdw blurRad="838200" dist="190500" dir="5400000" sx="95000" sy="95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0C9F3683-D7ED-4E20-BEC3-DCB6597D01A7}"/>
                </a:ext>
              </a:extLst>
            </p:cNvPr>
            <p:cNvSpPr/>
            <p:nvPr/>
          </p:nvSpPr>
          <p:spPr>
            <a:xfrm>
              <a:off x="7776816" y="3967940"/>
              <a:ext cx="272960" cy="272956"/>
            </a:xfrm>
            <a:prstGeom prst="rect">
              <a:avLst/>
            </a:prstGeom>
            <a:blipFill>
              <a:blip r:embed="rId6">
                <a:lum bright="70000" contrast="-70000"/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A5B4804A-DDD8-485F-A2E4-7A12F02C86FD}"/>
              </a:ext>
            </a:extLst>
          </p:cNvPr>
          <p:cNvGrpSpPr/>
          <p:nvPr/>
        </p:nvGrpSpPr>
        <p:grpSpPr>
          <a:xfrm>
            <a:off x="7350144" y="2368008"/>
            <a:ext cx="533730" cy="533728"/>
            <a:chOff x="6599991" y="5254270"/>
            <a:chExt cx="533730" cy="533728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7B3D8334-7345-4C85-8E86-2C88589F27CB}"/>
                </a:ext>
              </a:extLst>
            </p:cNvPr>
            <p:cNvSpPr/>
            <p:nvPr/>
          </p:nvSpPr>
          <p:spPr>
            <a:xfrm>
              <a:off x="6599991" y="5254270"/>
              <a:ext cx="533730" cy="533728"/>
            </a:xfrm>
            <a:prstGeom prst="ellipse">
              <a:avLst/>
            </a:prstGeom>
            <a:solidFill>
              <a:schemeClr val="accent4"/>
            </a:solidFill>
            <a:ln w="28575">
              <a:solidFill>
                <a:schemeClr val="bg1"/>
              </a:solidFill>
            </a:ln>
            <a:effectLst>
              <a:outerShdw blurRad="838200" dist="190500" dir="5400000" sx="95000" sy="95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0CE3B660-D1AC-44BF-9C4C-11C60DB25755}"/>
                </a:ext>
              </a:extLst>
            </p:cNvPr>
            <p:cNvSpPr/>
            <p:nvPr/>
          </p:nvSpPr>
          <p:spPr>
            <a:xfrm>
              <a:off x="6730376" y="5384656"/>
              <a:ext cx="272960" cy="272956"/>
            </a:xfrm>
            <a:prstGeom prst="rect">
              <a:avLst/>
            </a:prstGeom>
            <a:blipFill>
              <a:blip r:embed="rId8">
                <a:lum bright="70000" contrast="-70000"/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3E11C1E0-1A95-4846-865B-FE98FD1DF691}"/>
              </a:ext>
            </a:extLst>
          </p:cNvPr>
          <p:cNvGrpSpPr/>
          <p:nvPr/>
        </p:nvGrpSpPr>
        <p:grpSpPr>
          <a:xfrm>
            <a:off x="9448717" y="1839742"/>
            <a:ext cx="533730" cy="533728"/>
            <a:chOff x="4999267" y="5254270"/>
            <a:chExt cx="533730" cy="533728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20C8E61C-436C-48D7-A63A-447BE5250431}"/>
                </a:ext>
              </a:extLst>
            </p:cNvPr>
            <p:cNvSpPr/>
            <p:nvPr/>
          </p:nvSpPr>
          <p:spPr>
            <a:xfrm>
              <a:off x="4999267" y="5254270"/>
              <a:ext cx="533730" cy="533728"/>
            </a:xfrm>
            <a:prstGeom prst="ellipse">
              <a:avLst/>
            </a:prstGeom>
            <a:solidFill>
              <a:schemeClr val="accent5"/>
            </a:solidFill>
            <a:ln w="28575">
              <a:solidFill>
                <a:schemeClr val="bg1"/>
              </a:solidFill>
            </a:ln>
            <a:effectLst>
              <a:outerShdw blurRad="838200" dist="190500" dir="5400000" sx="95000" sy="95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0DCB2AD-07D4-461A-96DE-E3C408F2B141}"/>
                </a:ext>
              </a:extLst>
            </p:cNvPr>
            <p:cNvSpPr/>
            <p:nvPr/>
          </p:nvSpPr>
          <p:spPr>
            <a:xfrm>
              <a:off x="5129652" y="5384656"/>
              <a:ext cx="272960" cy="272956"/>
            </a:xfrm>
            <a:prstGeom prst="rect">
              <a:avLst/>
            </a:prstGeom>
            <a:blipFill>
              <a:blip r:embed="rId10">
                <a:lum bright="70000" contrast="-70000"/>
                <a:extLst>
                  <a:ext uri="{BEBA8EAE-BF5A-486C-A8C5-ECC9F3942E4B}">
                    <a14:imgProps xmlns:a14="http://schemas.microsoft.com/office/drawing/2010/main">
                      <a14:imgLayer r:embed="rId11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21A9D08C-F2FD-43BB-A744-EFAB44993CB2}"/>
              </a:ext>
            </a:extLst>
          </p:cNvPr>
          <p:cNvSpPr txBox="1"/>
          <p:nvPr/>
        </p:nvSpPr>
        <p:spPr>
          <a:xfrm>
            <a:off x="912482" y="952968"/>
            <a:ext cx="531425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anose="020B0604020202020204" pitchFamily="34" charset="0"/>
              </a:rPr>
              <a:t>YOUR PROCESS 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30426964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6832CD3-F2B3-4D59-88EA-C79845E51C7F}"/>
              </a:ext>
            </a:extLst>
          </p:cNvPr>
          <p:cNvSpPr/>
          <p:nvPr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1F212E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F6044259-AFD9-494C-AE24-05586A36AAF4}"/>
              </a:ext>
            </a:extLst>
          </p:cNvPr>
          <p:cNvGrpSpPr/>
          <p:nvPr/>
        </p:nvGrpSpPr>
        <p:grpSpPr>
          <a:xfrm rot="16200000" flipV="1">
            <a:off x="3418173" y="4582893"/>
            <a:ext cx="870109" cy="489015"/>
            <a:chOff x="2573778" y="3087629"/>
            <a:chExt cx="1206269" cy="620549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9A273A5-3B07-4C68-B705-208ED60EE2E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73778" y="3087629"/>
              <a:ext cx="620549" cy="620549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sysDash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83299E0-F0D7-45A5-9792-47A6F0063212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3487187" y="2794769"/>
              <a:ext cx="0" cy="58572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sys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4605C385-EFC6-4F8B-BF39-26BE55E62266}"/>
              </a:ext>
            </a:extLst>
          </p:cNvPr>
          <p:cNvGrpSpPr/>
          <p:nvPr/>
        </p:nvGrpSpPr>
        <p:grpSpPr>
          <a:xfrm rot="16200000" flipV="1">
            <a:off x="6648407" y="4582893"/>
            <a:ext cx="870109" cy="489015"/>
            <a:chOff x="2573778" y="3087629"/>
            <a:chExt cx="1206269" cy="620549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2E16F2-D537-4C15-85E1-6CF7E9FC121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73778" y="3087629"/>
              <a:ext cx="620549" cy="620549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sysDash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EEE5597D-E085-46A1-94B2-D6861D8834DF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3487187" y="2794769"/>
              <a:ext cx="0" cy="58572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sys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C56CC7F-CD17-4827-8775-60F2E57D2252}"/>
              </a:ext>
            </a:extLst>
          </p:cNvPr>
          <p:cNvGrpSpPr/>
          <p:nvPr/>
        </p:nvGrpSpPr>
        <p:grpSpPr>
          <a:xfrm rot="16200000" flipV="1">
            <a:off x="9884756" y="4582893"/>
            <a:ext cx="870109" cy="489015"/>
            <a:chOff x="2573778" y="3087629"/>
            <a:chExt cx="1206269" cy="620549"/>
          </a:xfrm>
        </p:grpSpPr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53F46C50-4816-4F41-ABB3-F83B3302740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73778" y="3087629"/>
              <a:ext cx="620549" cy="620549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sysDash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CEEF53F-83A8-46F8-8567-FEE0851EB59D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3487187" y="2794769"/>
              <a:ext cx="0" cy="58572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sys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EB07B669-446C-4265-8F45-AB55008864B7}"/>
              </a:ext>
            </a:extLst>
          </p:cNvPr>
          <p:cNvGrpSpPr/>
          <p:nvPr/>
        </p:nvGrpSpPr>
        <p:grpSpPr>
          <a:xfrm flipH="1">
            <a:off x="1214576" y="4746674"/>
            <a:ext cx="2219719" cy="1029391"/>
            <a:chOff x="2362009" y="1164302"/>
            <a:chExt cx="2219719" cy="1029391"/>
          </a:xfrm>
        </p:grpSpPr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86537980-2A54-450D-A3FE-B79297929564}"/>
                </a:ext>
              </a:extLst>
            </p:cNvPr>
            <p:cNvSpPr txBox="1"/>
            <p:nvPr/>
          </p:nvSpPr>
          <p:spPr>
            <a:xfrm>
              <a:off x="2362009" y="1646171"/>
              <a:ext cx="2205467" cy="5475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30000"/>
                </a:lnSpc>
              </a:pPr>
              <a:r>
                <a:rPr lang="en-GB" sz="1200" dirty="0">
                  <a:solidFill>
                    <a:schemeClr val="bg1"/>
                  </a:solidFill>
                  <a:cs typeface="Segoe UI" panose="020B0502040204020203" pitchFamily="34" charset="0"/>
                </a:rPr>
                <a:t>Lorem ipsum dolor sit amet, </a:t>
              </a:r>
              <a:r>
                <a:rPr lang="en-GB" sz="1200" dirty="0" err="1">
                  <a:solidFill>
                    <a:schemeClr val="bg1"/>
                  </a:solidFill>
                  <a:cs typeface="Segoe UI" panose="020B0502040204020203" pitchFamily="34" charset="0"/>
                </a:rPr>
                <a:t>consectetuer</a:t>
              </a:r>
              <a:endParaRPr lang="en-GB" sz="1200" dirty="0">
                <a:solidFill>
                  <a:schemeClr val="bg1"/>
                </a:solidFill>
                <a:cs typeface="Segoe UI" panose="020B0502040204020203" pitchFamily="34" charset="0"/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5A3874E5-8551-4D56-B1AA-96B2C52D0389}"/>
                </a:ext>
              </a:extLst>
            </p:cNvPr>
            <p:cNvSpPr txBox="1"/>
            <p:nvPr/>
          </p:nvSpPr>
          <p:spPr>
            <a:xfrm>
              <a:off x="2362009" y="1164302"/>
              <a:ext cx="936059" cy="5880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3200" b="1" dirty="0">
                  <a:solidFill>
                    <a:schemeClr val="accent2"/>
                  </a:solidFill>
                  <a:latin typeface="+mj-lt"/>
                  <a:cs typeface="Arial" panose="020B0604020202020204" pitchFamily="34" charset="0"/>
                </a:rPr>
                <a:t>02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1A2EBE21-EC75-475F-AB1A-BECAA72AB8B9}"/>
                </a:ext>
              </a:extLst>
            </p:cNvPr>
            <p:cNvSpPr txBox="1"/>
            <p:nvPr/>
          </p:nvSpPr>
          <p:spPr>
            <a:xfrm>
              <a:off x="2967489" y="1320735"/>
              <a:ext cx="1614239" cy="3270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20000"/>
                </a:lnSpc>
              </a:pPr>
              <a:r>
                <a:rPr lang="en-US" sz="1400" b="1" dirty="0">
                  <a:solidFill>
                    <a:schemeClr val="bg1"/>
                  </a:solidFill>
                  <a:latin typeface="+mj-lt"/>
                  <a:cs typeface="Arial" panose="020B0604020202020204" pitchFamily="34" charset="0"/>
                </a:rPr>
                <a:t>Subtitle Here</a:t>
              </a:r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3AA24632-ED64-46B8-BF29-B5BDD2629C48}"/>
              </a:ext>
            </a:extLst>
          </p:cNvPr>
          <p:cNvGrpSpPr/>
          <p:nvPr/>
        </p:nvGrpSpPr>
        <p:grpSpPr>
          <a:xfrm flipH="1">
            <a:off x="4350619" y="4746674"/>
            <a:ext cx="2219719" cy="1029391"/>
            <a:chOff x="2362009" y="1164302"/>
            <a:chExt cx="2219719" cy="1029391"/>
          </a:xfrm>
        </p:grpSpPr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BAEA1C8E-4939-4A57-BE83-90BB0668D09E}"/>
                </a:ext>
              </a:extLst>
            </p:cNvPr>
            <p:cNvSpPr txBox="1"/>
            <p:nvPr/>
          </p:nvSpPr>
          <p:spPr>
            <a:xfrm>
              <a:off x="2362009" y="1646171"/>
              <a:ext cx="2205467" cy="5475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30000"/>
                </a:lnSpc>
              </a:pPr>
              <a:r>
                <a:rPr lang="en-GB" sz="1200" dirty="0">
                  <a:solidFill>
                    <a:schemeClr val="bg1"/>
                  </a:solidFill>
                  <a:cs typeface="Segoe UI" panose="020B0502040204020203" pitchFamily="34" charset="0"/>
                </a:rPr>
                <a:t>Lorem ipsum dolor sit amet, </a:t>
              </a:r>
              <a:r>
                <a:rPr lang="en-GB" sz="1200" dirty="0" err="1">
                  <a:solidFill>
                    <a:schemeClr val="bg1"/>
                  </a:solidFill>
                  <a:cs typeface="Segoe UI" panose="020B0502040204020203" pitchFamily="34" charset="0"/>
                </a:rPr>
                <a:t>consectetuer</a:t>
              </a:r>
              <a:endParaRPr lang="en-GB" sz="1200" dirty="0">
                <a:solidFill>
                  <a:schemeClr val="bg1"/>
                </a:solidFill>
                <a:cs typeface="Segoe UI" panose="020B0502040204020203" pitchFamily="34" charset="0"/>
              </a:endParaRP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473ED1F0-3EF1-4FE3-8700-319BB0EE40A3}"/>
                </a:ext>
              </a:extLst>
            </p:cNvPr>
            <p:cNvSpPr txBox="1"/>
            <p:nvPr/>
          </p:nvSpPr>
          <p:spPr>
            <a:xfrm>
              <a:off x="2362009" y="1164302"/>
              <a:ext cx="936059" cy="5880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3200" b="1" dirty="0">
                  <a:solidFill>
                    <a:schemeClr val="accent4"/>
                  </a:solidFill>
                  <a:latin typeface="+mj-lt"/>
                  <a:cs typeface="Arial" panose="020B0604020202020204" pitchFamily="34" charset="0"/>
                </a:rPr>
                <a:t>04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09455E55-C753-4D1D-829B-779B83281865}"/>
                </a:ext>
              </a:extLst>
            </p:cNvPr>
            <p:cNvSpPr txBox="1"/>
            <p:nvPr/>
          </p:nvSpPr>
          <p:spPr>
            <a:xfrm>
              <a:off x="2967489" y="1320735"/>
              <a:ext cx="1614239" cy="3270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20000"/>
                </a:lnSpc>
              </a:pPr>
              <a:r>
                <a:rPr lang="en-US" sz="1400" b="1" dirty="0">
                  <a:solidFill>
                    <a:schemeClr val="bg1"/>
                  </a:solidFill>
                  <a:latin typeface="+mj-lt"/>
                  <a:cs typeface="Arial" panose="020B0604020202020204" pitchFamily="34" charset="0"/>
                </a:rPr>
                <a:t>Subtitle Here</a:t>
              </a:r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BA1FC8BC-4CA7-4089-92FB-CCF1BC6E8599}"/>
              </a:ext>
            </a:extLst>
          </p:cNvPr>
          <p:cNvGrpSpPr/>
          <p:nvPr/>
        </p:nvGrpSpPr>
        <p:grpSpPr>
          <a:xfrm flipH="1">
            <a:off x="7552247" y="4746674"/>
            <a:ext cx="2219719" cy="1029391"/>
            <a:chOff x="2362009" y="1164302"/>
            <a:chExt cx="2219719" cy="1029391"/>
          </a:xfrm>
        </p:grpSpPr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DFBD1A73-8B8E-476D-88F0-E1D319585A85}"/>
                </a:ext>
              </a:extLst>
            </p:cNvPr>
            <p:cNvSpPr txBox="1"/>
            <p:nvPr/>
          </p:nvSpPr>
          <p:spPr>
            <a:xfrm>
              <a:off x="2362009" y="1646171"/>
              <a:ext cx="2205467" cy="5475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30000"/>
                </a:lnSpc>
              </a:pPr>
              <a:r>
                <a:rPr lang="en-GB" sz="1200" dirty="0">
                  <a:solidFill>
                    <a:schemeClr val="bg1"/>
                  </a:solidFill>
                  <a:cs typeface="Segoe UI" panose="020B0502040204020203" pitchFamily="34" charset="0"/>
                </a:rPr>
                <a:t>Lorem ipsum dolor sit amet, </a:t>
              </a:r>
              <a:r>
                <a:rPr lang="en-GB" sz="1200" dirty="0" err="1">
                  <a:solidFill>
                    <a:schemeClr val="bg1"/>
                  </a:solidFill>
                  <a:cs typeface="Segoe UI" panose="020B0502040204020203" pitchFamily="34" charset="0"/>
                </a:rPr>
                <a:t>consectetuer</a:t>
              </a:r>
              <a:endParaRPr lang="en-GB" sz="1200" dirty="0">
                <a:solidFill>
                  <a:schemeClr val="bg1"/>
                </a:solidFill>
                <a:cs typeface="Segoe UI" panose="020B0502040204020203" pitchFamily="34" charset="0"/>
              </a:endParaRP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1FE3D3B5-E74C-4E40-8116-50FC568A9B43}"/>
                </a:ext>
              </a:extLst>
            </p:cNvPr>
            <p:cNvSpPr txBox="1"/>
            <p:nvPr/>
          </p:nvSpPr>
          <p:spPr>
            <a:xfrm>
              <a:off x="2362009" y="1164302"/>
              <a:ext cx="936059" cy="5880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3200" b="1" dirty="0">
                  <a:solidFill>
                    <a:schemeClr val="accent6"/>
                  </a:solidFill>
                  <a:latin typeface="+mj-lt"/>
                  <a:cs typeface="Arial" panose="020B0604020202020204" pitchFamily="34" charset="0"/>
                </a:rPr>
                <a:t>06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329F1BC4-778D-4B82-AF65-B1A71D7A1F4E}"/>
                </a:ext>
              </a:extLst>
            </p:cNvPr>
            <p:cNvSpPr txBox="1"/>
            <p:nvPr/>
          </p:nvSpPr>
          <p:spPr>
            <a:xfrm>
              <a:off x="2967489" y="1320735"/>
              <a:ext cx="1614239" cy="3270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20000"/>
                </a:lnSpc>
              </a:pPr>
              <a:r>
                <a:rPr lang="en-US" sz="1400" b="1" dirty="0">
                  <a:solidFill>
                    <a:schemeClr val="bg1"/>
                  </a:solidFill>
                  <a:latin typeface="+mj-lt"/>
                  <a:cs typeface="Arial" panose="020B0604020202020204" pitchFamily="34" charset="0"/>
                </a:rPr>
                <a:t>Subtitle Here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A467A5CD-48B7-49A9-A591-B82600EA2535}"/>
              </a:ext>
            </a:extLst>
          </p:cNvPr>
          <p:cNvGrpSpPr/>
          <p:nvPr/>
        </p:nvGrpSpPr>
        <p:grpSpPr>
          <a:xfrm rot="16200000" flipH="1">
            <a:off x="1501591" y="1787178"/>
            <a:ext cx="870109" cy="489015"/>
            <a:chOff x="2573778" y="3087629"/>
            <a:chExt cx="1206269" cy="620549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C62404E-2C28-49F8-8991-74460023CF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73778" y="3087629"/>
              <a:ext cx="620549" cy="620549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sysDash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793DDF4-9498-4EDA-A525-011F792D8F20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3487187" y="2794769"/>
              <a:ext cx="0" cy="58572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sys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D6C48CD-9F2A-484B-99D6-C5313A2E00DF}"/>
              </a:ext>
            </a:extLst>
          </p:cNvPr>
          <p:cNvGrpSpPr/>
          <p:nvPr/>
        </p:nvGrpSpPr>
        <p:grpSpPr>
          <a:xfrm rot="16200000" flipH="1">
            <a:off x="4637634" y="1787178"/>
            <a:ext cx="870109" cy="489015"/>
            <a:chOff x="2573778" y="3087629"/>
            <a:chExt cx="1206269" cy="620549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96B5BA85-7789-4C19-A6A3-AFEB228F2F5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73778" y="3087629"/>
              <a:ext cx="620549" cy="620549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sysDash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746AD6C-7CC7-43FE-955B-581AFED1290D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3487187" y="2794769"/>
              <a:ext cx="0" cy="58572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sys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0088CCA3-4991-4D57-B52F-43A2F36405D9}"/>
              </a:ext>
            </a:extLst>
          </p:cNvPr>
          <p:cNvGrpSpPr/>
          <p:nvPr/>
        </p:nvGrpSpPr>
        <p:grpSpPr>
          <a:xfrm rot="16200000" flipH="1">
            <a:off x="7839262" y="1787178"/>
            <a:ext cx="870109" cy="489015"/>
            <a:chOff x="2573778" y="3087629"/>
            <a:chExt cx="1206269" cy="620549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8572E24B-CD2F-422E-95B1-A8FD849EFBA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73778" y="3087629"/>
              <a:ext cx="620549" cy="620549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sysDash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BBBC7C6-EA0D-4D9F-85D9-BBE092A045AC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3487187" y="2794769"/>
              <a:ext cx="0" cy="58572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sys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C5C6D21C-91F4-4CFA-808F-C0793371F366}"/>
              </a:ext>
            </a:extLst>
          </p:cNvPr>
          <p:cNvGrpSpPr/>
          <p:nvPr/>
        </p:nvGrpSpPr>
        <p:grpSpPr>
          <a:xfrm>
            <a:off x="2324436" y="1088224"/>
            <a:ext cx="2219719" cy="1029391"/>
            <a:chOff x="2362009" y="1164302"/>
            <a:chExt cx="2219719" cy="1029391"/>
          </a:xfrm>
        </p:grpSpPr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1F9F6888-CE54-4B08-B801-BE62E11423ED}"/>
                </a:ext>
              </a:extLst>
            </p:cNvPr>
            <p:cNvSpPr txBox="1"/>
            <p:nvPr/>
          </p:nvSpPr>
          <p:spPr>
            <a:xfrm>
              <a:off x="2362009" y="1646171"/>
              <a:ext cx="2205467" cy="5475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GB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Segoe UI" panose="020B0502040204020203" pitchFamily="34" charset="0"/>
                </a:rPr>
                <a:t>Lorem ipsum dolor sit amet, </a:t>
              </a:r>
              <a:r>
                <a:rPr lang="en-GB" sz="12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cs typeface="Segoe UI" panose="020B0502040204020203" pitchFamily="34" charset="0"/>
                </a:rPr>
                <a:t>consectetuer</a:t>
              </a:r>
              <a:endParaRPr lang="en-GB" sz="1200" dirty="0">
                <a:solidFill>
                  <a:schemeClr val="tx1">
                    <a:lumMod val="50000"/>
                    <a:lumOff val="50000"/>
                  </a:schemeClr>
                </a:solidFill>
                <a:cs typeface="Segoe UI" panose="020B0502040204020203" pitchFamily="34" charset="0"/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6401D97F-0F13-49FB-85D6-8FDE8ED835B6}"/>
                </a:ext>
              </a:extLst>
            </p:cNvPr>
            <p:cNvSpPr txBox="1"/>
            <p:nvPr/>
          </p:nvSpPr>
          <p:spPr>
            <a:xfrm>
              <a:off x="2362009" y="1164302"/>
              <a:ext cx="936059" cy="5880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200" b="1" dirty="0">
                  <a:solidFill>
                    <a:schemeClr val="accent1"/>
                  </a:solidFill>
                  <a:latin typeface="+mj-lt"/>
                  <a:cs typeface="Arial" panose="020B0604020202020204" pitchFamily="34" charset="0"/>
                </a:rPr>
                <a:t>01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CE9FE093-27C7-4849-86ED-7F0B3A36E8FA}"/>
                </a:ext>
              </a:extLst>
            </p:cNvPr>
            <p:cNvSpPr txBox="1"/>
            <p:nvPr/>
          </p:nvSpPr>
          <p:spPr>
            <a:xfrm>
              <a:off x="2967489" y="1320735"/>
              <a:ext cx="1614239" cy="3270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sz="14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cs typeface="Arial" panose="020B0604020202020204" pitchFamily="34" charset="0"/>
                </a:rPr>
                <a:t>Subtitle Here</a:t>
              </a: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CBBC95B1-8036-4954-A33E-F031880F4772}"/>
              </a:ext>
            </a:extLst>
          </p:cNvPr>
          <p:cNvGrpSpPr/>
          <p:nvPr/>
        </p:nvGrpSpPr>
        <p:grpSpPr>
          <a:xfrm>
            <a:off x="5460479" y="1088224"/>
            <a:ext cx="2219719" cy="1029391"/>
            <a:chOff x="2362009" y="1164302"/>
            <a:chExt cx="2219719" cy="1029391"/>
          </a:xfrm>
        </p:grpSpPr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B0D562FF-37C6-4A38-99A5-6DFFFFA0C6CE}"/>
                </a:ext>
              </a:extLst>
            </p:cNvPr>
            <p:cNvSpPr txBox="1"/>
            <p:nvPr/>
          </p:nvSpPr>
          <p:spPr>
            <a:xfrm>
              <a:off x="2362009" y="1646171"/>
              <a:ext cx="2205467" cy="5475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GB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Segoe UI" panose="020B0502040204020203" pitchFamily="34" charset="0"/>
                </a:rPr>
                <a:t>Lorem ipsum dolor sit amet, </a:t>
              </a:r>
              <a:r>
                <a:rPr lang="en-GB" sz="12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cs typeface="Segoe UI" panose="020B0502040204020203" pitchFamily="34" charset="0"/>
                </a:rPr>
                <a:t>consectetuer</a:t>
              </a:r>
              <a:endParaRPr lang="en-GB" sz="1200" dirty="0">
                <a:solidFill>
                  <a:schemeClr val="tx1">
                    <a:lumMod val="50000"/>
                    <a:lumOff val="50000"/>
                  </a:schemeClr>
                </a:solidFill>
                <a:cs typeface="Segoe UI" panose="020B0502040204020203" pitchFamily="34" charset="0"/>
              </a:endParaRP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97FFB002-C081-4F2C-ABB9-958E0CC4E0CE}"/>
                </a:ext>
              </a:extLst>
            </p:cNvPr>
            <p:cNvSpPr txBox="1"/>
            <p:nvPr/>
          </p:nvSpPr>
          <p:spPr>
            <a:xfrm>
              <a:off x="2362009" y="1164302"/>
              <a:ext cx="936059" cy="5880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200" b="1" dirty="0">
                  <a:solidFill>
                    <a:schemeClr val="accent3"/>
                  </a:solidFill>
                  <a:latin typeface="+mj-lt"/>
                  <a:cs typeface="Arial" panose="020B0604020202020204" pitchFamily="34" charset="0"/>
                </a:rPr>
                <a:t>03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03E5D025-3589-418A-A7E2-419ADFAC9DD4}"/>
                </a:ext>
              </a:extLst>
            </p:cNvPr>
            <p:cNvSpPr txBox="1"/>
            <p:nvPr/>
          </p:nvSpPr>
          <p:spPr>
            <a:xfrm>
              <a:off x="2967489" y="1320735"/>
              <a:ext cx="1614239" cy="3270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sz="14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cs typeface="Arial" panose="020B0604020202020204" pitchFamily="34" charset="0"/>
                </a:rPr>
                <a:t>Subtitle Here</a:t>
              </a:r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15C0C542-12F0-4C8D-A99D-503DA5A62B6F}"/>
              </a:ext>
            </a:extLst>
          </p:cNvPr>
          <p:cNvGrpSpPr/>
          <p:nvPr/>
        </p:nvGrpSpPr>
        <p:grpSpPr>
          <a:xfrm>
            <a:off x="8662107" y="1088224"/>
            <a:ext cx="2219719" cy="1029391"/>
            <a:chOff x="2362009" y="1164302"/>
            <a:chExt cx="2219719" cy="1029391"/>
          </a:xfrm>
        </p:grpSpPr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58B2CDED-93A2-4794-8F68-7DA0F1752013}"/>
                </a:ext>
              </a:extLst>
            </p:cNvPr>
            <p:cNvSpPr txBox="1"/>
            <p:nvPr/>
          </p:nvSpPr>
          <p:spPr>
            <a:xfrm>
              <a:off x="2362009" y="1646171"/>
              <a:ext cx="2205467" cy="5475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GB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Segoe UI" panose="020B0502040204020203" pitchFamily="34" charset="0"/>
                </a:rPr>
                <a:t>Lorem ipsum dolor sit amet, </a:t>
              </a:r>
              <a:r>
                <a:rPr lang="en-GB" sz="12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cs typeface="Segoe UI" panose="020B0502040204020203" pitchFamily="34" charset="0"/>
                </a:rPr>
                <a:t>consectetuer</a:t>
              </a:r>
              <a:endParaRPr lang="en-GB" sz="1200" dirty="0">
                <a:solidFill>
                  <a:schemeClr val="tx1">
                    <a:lumMod val="50000"/>
                    <a:lumOff val="50000"/>
                  </a:schemeClr>
                </a:solidFill>
                <a:cs typeface="Segoe UI" panose="020B0502040204020203" pitchFamily="34" charset="0"/>
              </a:endParaRP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C61AF47B-4726-4D73-B595-91A85368D06F}"/>
                </a:ext>
              </a:extLst>
            </p:cNvPr>
            <p:cNvSpPr txBox="1"/>
            <p:nvPr/>
          </p:nvSpPr>
          <p:spPr>
            <a:xfrm>
              <a:off x="2362009" y="1164302"/>
              <a:ext cx="936059" cy="5880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200" b="1" dirty="0">
                  <a:solidFill>
                    <a:schemeClr val="accent5"/>
                  </a:solidFill>
                  <a:latin typeface="+mj-lt"/>
                  <a:cs typeface="Arial" panose="020B0604020202020204" pitchFamily="34" charset="0"/>
                </a:rPr>
                <a:t>05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A6FFFDCC-E691-4412-9E98-00D54A1BEC48}"/>
                </a:ext>
              </a:extLst>
            </p:cNvPr>
            <p:cNvSpPr txBox="1"/>
            <p:nvPr/>
          </p:nvSpPr>
          <p:spPr>
            <a:xfrm>
              <a:off x="2967489" y="1320735"/>
              <a:ext cx="1614239" cy="3270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sz="14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cs typeface="Arial" panose="020B0604020202020204" pitchFamily="34" charset="0"/>
                </a:rPr>
                <a:t>Subtitle Here</a:t>
              </a:r>
            </a:p>
          </p:txBody>
        </p:sp>
      </p:grpSp>
      <p:grpSp>
        <p:nvGrpSpPr>
          <p:cNvPr id="6149" name="Group 6148">
            <a:extLst>
              <a:ext uri="{FF2B5EF4-FFF2-40B4-BE49-F238E27FC236}">
                <a16:creationId xmlns:a16="http://schemas.microsoft.com/office/drawing/2014/main" id="{5215025A-3FA8-4CD9-9737-582C076006D9}"/>
              </a:ext>
            </a:extLst>
          </p:cNvPr>
          <p:cNvGrpSpPr/>
          <p:nvPr/>
        </p:nvGrpSpPr>
        <p:grpSpPr>
          <a:xfrm>
            <a:off x="9103718" y="2604221"/>
            <a:ext cx="1998099" cy="1650645"/>
            <a:chOff x="9103718" y="2604221"/>
            <a:chExt cx="1998099" cy="1650645"/>
          </a:xfrm>
        </p:grpSpPr>
        <p:sp>
          <p:nvSpPr>
            <p:cNvPr id="24" name="Arrow: Notched Right 23">
              <a:extLst>
                <a:ext uri="{FF2B5EF4-FFF2-40B4-BE49-F238E27FC236}">
                  <a16:creationId xmlns:a16="http://schemas.microsoft.com/office/drawing/2014/main" id="{D3BE8E5E-EA3B-4F58-9780-2387219F6DDB}"/>
                </a:ext>
              </a:extLst>
            </p:cNvPr>
            <p:cNvSpPr/>
            <p:nvPr/>
          </p:nvSpPr>
          <p:spPr>
            <a:xfrm>
              <a:off x="9103718" y="2604221"/>
              <a:ext cx="1998099" cy="1650645"/>
            </a:xfrm>
            <a:prstGeom prst="notchedRightArrow">
              <a:avLst>
                <a:gd name="adj1" fmla="val 63493"/>
                <a:gd name="adj2" fmla="val 45174"/>
              </a:avLst>
            </a:prstGeom>
            <a:solidFill>
              <a:schemeClr val="accent6"/>
            </a:solidFill>
            <a:ln>
              <a:noFill/>
            </a:ln>
            <a:effectLst>
              <a:outerShdw blurRad="558800" dist="469900" sx="85000" sy="85000" algn="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125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A9B3B5C3-81C4-4257-A62C-1AA86C0E6BE1}"/>
                </a:ext>
              </a:extLst>
            </p:cNvPr>
            <p:cNvSpPr/>
            <p:nvPr/>
          </p:nvSpPr>
          <p:spPr>
            <a:xfrm>
              <a:off x="9844338" y="3171117"/>
              <a:ext cx="516858" cy="516852"/>
            </a:xfrm>
            <a:prstGeom prst="rect">
              <a:avLst/>
            </a:prstGeom>
            <a:blipFill>
              <a:blip r:embed="rId2">
                <a:lum bright="70000" contrast="-70000"/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148" name="Group 6147">
            <a:extLst>
              <a:ext uri="{FF2B5EF4-FFF2-40B4-BE49-F238E27FC236}">
                <a16:creationId xmlns:a16="http://schemas.microsoft.com/office/drawing/2014/main" id="{A2E5456D-ED64-4BE0-9678-E004A3F8C08C}"/>
              </a:ext>
            </a:extLst>
          </p:cNvPr>
          <p:cNvGrpSpPr/>
          <p:nvPr/>
        </p:nvGrpSpPr>
        <p:grpSpPr>
          <a:xfrm>
            <a:off x="7501011" y="2604221"/>
            <a:ext cx="1998099" cy="1650645"/>
            <a:chOff x="7501011" y="2604221"/>
            <a:chExt cx="1998099" cy="1650645"/>
          </a:xfrm>
        </p:grpSpPr>
        <p:sp>
          <p:nvSpPr>
            <p:cNvPr id="20" name="Arrow: Notched Right 19">
              <a:extLst>
                <a:ext uri="{FF2B5EF4-FFF2-40B4-BE49-F238E27FC236}">
                  <a16:creationId xmlns:a16="http://schemas.microsoft.com/office/drawing/2014/main" id="{834C996A-DC66-410B-B92D-E7732AFD46EB}"/>
                </a:ext>
              </a:extLst>
            </p:cNvPr>
            <p:cNvSpPr/>
            <p:nvPr/>
          </p:nvSpPr>
          <p:spPr>
            <a:xfrm>
              <a:off x="7501011" y="2604221"/>
              <a:ext cx="1998099" cy="1650645"/>
            </a:xfrm>
            <a:prstGeom prst="notchedRightArrow">
              <a:avLst>
                <a:gd name="adj1" fmla="val 63493"/>
                <a:gd name="adj2" fmla="val 45174"/>
              </a:avLst>
            </a:prstGeom>
            <a:solidFill>
              <a:schemeClr val="accent5"/>
            </a:solidFill>
            <a:ln>
              <a:noFill/>
            </a:ln>
            <a:effectLst>
              <a:outerShdw blurRad="558800" dist="469900" sx="85000" sy="85000" algn="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125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946EB3F3-81E0-4BC4-9433-FEE0C5E6FA37}"/>
                </a:ext>
              </a:extLst>
            </p:cNvPr>
            <p:cNvSpPr/>
            <p:nvPr/>
          </p:nvSpPr>
          <p:spPr>
            <a:xfrm>
              <a:off x="8241631" y="3171117"/>
              <a:ext cx="516858" cy="516852"/>
            </a:xfrm>
            <a:prstGeom prst="rect">
              <a:avLst/>
            </a:prstGeom>
            <a:blipFill>
              <a:blip r:embed="rId4">
                <a:lum bright="70000" contrast="-70000"/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147" name="Group 6146">
            <a:extLst>
              <a:ext uri="{FF2B5EF4-FFF2-40B4-BE49-F238E27FC236}">
                <a16:creationId xmlns:a16="http://schemas.microsoft.com/office/drawing/2014/main" id="{2907EA53-6D60-469B-9E91-693B9B9B33FE}"/>
              </a:ext>
            </a:extLst>
          </p:cNvPr>
          <p:cNvGrpSpPr/>
          <p:nvPr/>
        </p:nvGrpSpPr>
        <p:grpSpPr>
          <a:xfrm>
            <a:off x="5898304" y="2604221"/>
            <a:ext cx="1998099" cy="1650645"/>
            <a:chOff x="5898304" y="2604221"/>
            <a:chExt cx="1998099" cy="1650645"/>
          </a:xfrm>
        </p:grpSpPr>
        <p:sp>
          <p:nvSpPr>
            <p:cNvPr id="16" name="Arrow: Notched Right 15">
              <a:extLst>
                <a:ext uri="{FF2B5EF4-FFF2-40B4-BE49-F238E27FC236}">
                  <a16:creationId xmlns:a16="http://schemas.microsoft.com/office/drawing/2014/main" id="{37A1F8DD-7736-4D3E-9BF8-F0C3296E7EC9}"/>
                </a:ext>
              </a:extLst>
            </p:cNvPr>
            <p:cNvSpPr/>
            <p:nvPr/>
          </p:nvSpPr>
          <p:spPr>
            <a:xfrm>
              <a:off x="5898304" y="2604221"/>
              <a:ext cx="1998099" cy="1650645"/>
            </a:xfrm>
            <a:prstGeom prst="notchedRightArrow">
              <a:avLst>
                <a:gd name="adj1" fmla="val 63493"/>
                <a:gd name="adj2" fmla="val 45174"/>
              </a:avLst>
            </a:prstGeom>
            <a:solidFill>
              <a:schemeClr val="accent4"/>
            </a:solidFill>
            <a:ln>
              <a:noFill/>
            </a:ln>
            <a:effectLst>
              <a:outerShdw blurRad="558800" dist="469900" sx="85000" sy="85000" algn="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125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CECB2E64-A582-4C82-B4AF-25D78429DD13}"/>
                </a:ext>
              </a:extLst>
            </p:cNvPr>
            <p:cNvSpPr/>
            <p:nvPr/>
          </p:nvSpPr>
          <p:spPr>
            <a:xfrm>
              <a:off x="6638924" y="3171117"/>
              <a:ext cx="516858" cy="516852"/>
            </a:xfrm>
            <a:prstGeom prst="rect">
              <a:avLst/>
            </a:prstGeom>
            <a:blipFill>
              <a:blip r:embed="rId6">
                <a:lum bright="70000" contrast="-70000"/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145" name="Group 6144">
            <a:extLst>
              <a:ext uri="{FF2B5EF4-FFF2-40B4-BE49-F238E27FC236}">
                <a16:creationId xmlns:a16="http://schemas.microsoft.com/office/drawing/2014/main" id="{AA738724-73DD-40FC-A244-A70136469282}"/>
              </a:ext>
            </a:extLst>
          </p:cNvPr>
          <p:cNvGrpSpPr/>
          <p:nvPr/>
        </p:nvGrpSpPr>
        <p:grpSpPr>
          <a:xfrm>
            <a:off x="4295597" y="2604221"/>
            <a:ext cx="1998099" cy="1650645"/>
            <a:chOff x="4295597" y="2604221"/>
            <a:chExt cx="1998099" cy="1650645"/>
          </a:xfrm>
        </p:grpSpPr>
        <p:sp>
          <p:nvSpPr>
            <p:cNvPr id="12" name="Arrow: Notched Right 11">
              <a:extLst>
                <a:ext uri="{FF2B5EF4-FFF2-40B4-BE49-F238E27FC236}">
                  <a16:creationId xmlns:a16="http://schemas.microsoft.com/office/drawing/2014/main" id="{4F89182F-E7BF-4944-846B-A78FB16BA7FB}"/>
                </a:ext>
              </a:extLst>
            </p:cNvPr>
            <p:cNvSpPr/>
            <p:nvPr/>
          </p:nvSpPr>
          <p:spPr>
            <a:xfrm>
              <a:off x="4295597" y="2604221"/>
              <a:ext cx="1998099" cy="1650645"/>
            </a:xfrm>
            <a:prstGeom prst="notchedRightArrow">
              <a:avLst>
                <a:gd name="adj1" fmla="val 63493"/>
                <a:gd name="adj2" fmla="val 45174"/>
              </a:avLst>
            </a:prstGeom>
            <a:solidFill>
              <a:schemeClr val="accent3"/>
            </a:solidFill>
            <a:ln>
              <a:noFill/>
            </a:ln>
            <a:effectLst>
              <a:outerShdw blurRad="558800" dist="469900" sx="85000" sy="85000" algn="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125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C1B1D4F3-246C-4A60-88BC-A178FF3959A1}"/>
                </a:ext>
              </a:extLst>
            </p:cNvPr>
            <p:cNvSpPr/>
            <p:nvPr/>
          </p:nvSpPr>
          <p:spPr>
            <a:xfrm>
              <a:off x="5036217" y="3171117"/>
              <a:ext cx="516858" cy="516852"/>
            </a:xfrm>
            <a:prstGeom prst="rect">
              <a:avLst/>
            </a:prstGeom>
            <a:blipFill>
              <a:blip r:embed="rId8">
                <a:lum bright="70000" contrast="-70000"/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144" name="Group 6143">
            <a:extLst>
              <a:ext uri="{FF2B5EF4-FFF2-40B4-BE49-F238E27FC236}">
                <a16:creationId xmlns:a16="http://schemas.microsoft.com/office/drawing/2014/main" id="{EAF86F1A-4299-48FA-A593-A5C372DEB307}"/>
              </a:ext>
            </a:extLst>
          </p:cNvPr>
          <p:cNvGrpSpPr/>
          <p:nvPr/>
        </p:nvGrpSpPr>
        <p:grpSpPr>
          <a:xfrm>
            <a:off x="2692890" y="2604221"/>
            <a:ext cx="1998099" cy="1650645"/>
            <a:chOff x="2692890" y="2604221"/>
            <a:chExt cx="1998099" cy="1650645"/>
          </a:xfrm>
        </p:grpSpPr>
        <p:sp>
          <p:nvSpPr>
            <p:cNvPr id="8" name="Arrow: Notched Right 7">
              <a:extLst>
                <a:ext uri="{FF2B5EF4-FFF2-40B4-BE49-F238E27FC236}">
                  <a16:creationId xmlns:a16="http://schemas.microsoft.com/office/drawing/2014/main" id="{343D5AFF-664F-433B-97C5-B43BE179FE63}"/>
                </a:ext>
              </a:extLst>
            </p:cNvPr>
            <p:cNvSpPr/>
            <p:nvPr/>
          </p:nvSpPr>
          <p:spPr>
            <a:xfrm>
              <a:off x="2692890" y="2604221"/>
              <a:ext cx="1998099" cy="1650645"/>
            </a:xfrm>
            <a:prstGeom prst="notchedRightArrow">
              <a:avLst>
                <a:gd name="adj1" fmla="val 63493"/>
                <a:gd name="adj2" fmla="val 45174"/>
              </a:avLst>
            </a:prstGeom>
            <a:solidFill>
              <a:schemeClr val="accent2"/>
            </a:solidFill>
            <a:ln>
              <a:noFill/>
            </a:ln>
            <a:effectLst>
              <a:outerShdw blurRad="558800" dist="469900" sx="85000" sy="85000" algn="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125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D0D90B5E-CE7C-4411-B10B-007EC293DD82}"/>
                </a:ext>
              </a:extLst>
            </p:cNvPr>
            <p:cNvSpPr/>
            <p:nvPr/>
          </p:nvSpPr>
          <p:spPr>
            <a:xfrm>
              <a:off x="3433510" y="3171117"/>
              <a:ext cx="516858" cy="516852"/>
            </a:xfrm>
            <a:prstGeom prst="rect">
              <a:avLst/>
            </a:prstGeom>
            <a:blipFill>
              <a:blip r:embed="rId10">
                <a:lum bright="70000" contrast="-70000"/>
                <a:extLst>
                  <a:ext uri="{BEBA8EAE-BF5A-486C-A8C5-ECC9F3942E4B}">
                    <a14:imgProps xmlns:a14="http://schemas.microsoft.com/office/drawing/2010/main">
                      <a14:imgLayer r:embed="rId11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9781B04B-8DE1-4445-BE67-8F12D0E6ACCB}"/>
              </a:ext>
            </a:extLst>
          </p:cNvPr>
          <p:cNvGrpSpPr/>
          <p:nvPr/>
        </p:nvGrpSpPr>
        <p:grpSpPr>
          <a:xfrm>
            <a:off x="1090183" y="2604221"/>
            <a:ext cx="1998099" cy="1650645"/>
            <a:chOff x="1090183" y="2604221"/>
            <a:chExt cx="1998099" cy="1650645"/>
          </a:xfrm>
        </p:grpSpPr>
        <p:sp>
          <p:nvSpPr>
            <p:cNvPr id="4" name="Arrow: Notched Right 3">
              <a:extLst>
                <a:ext uri="{FF2B5EF4-FFF2-40B4-BE49-F238E27FC236}">
                  <a16:creationId xmlns:a16="http://schemas.microsoft.com/office/drawing/2014/main" id="{17D54FE1-9459-4E43-912D-1B773CE3FDDE}"/>
                </a:ext>
              </a:extLst>
            </p:cNvPr>
            <p:cNvSpPr/>
            <p:nvPr/>
          </p:nvSpPr>
          <p:spPr>
            <a:xfrm>
              <a:off x="1090183" y="2604221"/>
              <a:ext cx="1998099" cy="1650645"/>
            </a:xfrm>
            <a:prstGeom prst="notchedRightArrow">
              <a:avLst>
                <a:gd name="adj1" fmla="val 63493"/>
                <a:gd name="adj2" fmla="val 45174"/>
              </a:avLst>
            </a:prstGeom>
            <a:solidFill>
              <a:schemeClr val="accent1"/>
            </a:solidFill>
            <a:ln>
              <a:noFill/>
            </a:ln>
            <a:effectLst>
              <a:outerShdw blurRad="558800" dist="469900" sx="85000" sy="85000" algn="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125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81DE9537-033A-410D-A9F9-59012D572103}"/>
                </a:ext>
              </a:extLst>
            </p:cNvPr>
            <p:cNvSpPr/>
            <p:nvPr/>
          </p:nvSpPr>
          <p:spPr>
            <a:xfrm>
              <a:off x="1830803" y="3171117"/>
              <a:ext cx="516858" cy="516852"/>
            </a:xfrm>
            <a:prstGeom prst="rect">
              <a:avLst/>
            </a:prstGeom>
            <a:blipFill>
              <a:blip r:embed="rId12">
                <a:lum bright="70000" contrast="-70000"/>
                <a:extLst>
                  <a:ext uri="{BEBA8EAE-BF5A-486C-A8C5-ECC9F3942E4B}">
                    <a14:imgProps xmlns:a14="http://schemas.microsoft.com/office/drawing/2010/main">
                      <a14:imgLayer r:embed="rId13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A2D57F21-3FF7-D54E-8D6D-D05B591D97B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04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740EB5BE-EC55-4890-A146-5B7267F876E8}"/>
              </a:ext>
            </a:extLst>
          </p:cNvPr>
          <p:cNvSpPr/>
          <p:nvPr/>
        </p:nvSpPr>
        <p:spPr>
          <a:xfrm>
            <a:off x="916865" y="3787062"/>
            <a:ext cx="2674060" cy="2351442"/>
          </a:xfrm>
          <a:prstGeom prst="roundRect">
            <a:avLst>
              <a:gd name="adj" fmla="val 2445"/>
            </a:avLst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  <a:effectLst>
            <a:outerShdw blurRad="1079500" dist="1143000" dir="2700000" sx="80000" sy="8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2400" b="1" dirty="0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A101598-C2D3-4B53-A1B8-C83536B07DFC}"/>
              </a:ext>
            </a:extLst>
          </p:cNvPr>
          <p:cNvSpPr txBox="1"/>
          <p:nvPr/>
        </p:nvSpPr>
        <p:spPr>
          <a:xfrm>
            <a:off x="1064199" y="3992845"/>
            <a:ext cx="2326701" cy="83099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4800" spc="-300" dirty="0">
                <a:solidFill>
                  <a:schemeClr val="accent1"/>
                </a:solidFill>
                <a:latin typeface="+mj-lt"/>
              </a:rPr>
              <a:t>85%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FE85EA79-2A45-4A51-A6D3-46F3BA5A1A60}"/>
              </a:ext>
            </a:extLst>
          </p:cNvPr>
          <p:cNvSpPr/>
          <p:nvPr/>
        </p:nvSpPr>
        <p:spPr>
          <a:xfrm>
            <a:off x="3760775" y="3787062"/>
            <a:ext cx="2674060" cy="2351442"/>
          </a:xfrm>
          <a:prstGeom prst="roundRect">
            <a:avLst>
              <a:gd name="adj" fmla="val 2445"/>
            </a:avLst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  <a:effectLst>
            <a:outerShdw blurRad="1079500" dist="1143000" dir="2700000" sx="80000" sy="8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2400" b="1" dirty="0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0FB07B0-F6F1-421A-8033-CAEE712A27D3}"/>
              </a:ext>
            </a:extLst>
          </p:cNvPr>
          <p:cNvSpPr txBox="1"/>
          <p:nvPr/>
        </p:nvSpPr>
        <p:spPr>
          <a:xfrm>
            <a:off x="1064199" y="4928116"/>
            <a:ext cx="2326701" cy="909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ID" sz="1400" dirty="0">
                <a:solidFill>
                  <a:srgbClr val="8A9AA8"/>
                </a:solidFill>
              </a:rPr>
              <a:t>Praesent mauris. </a:t>
            </a:r>
            <a:r>
              <a:rPr lang="en-ID" sz="1400" dirty="0" err="1">
                <a:solidFill>
                  <a:srgbClr val="8A9AA8"/>
                </a:solidFill>
              </a:rPr>
              <a:t>Fusce</a:t>
            </a:r>
            <a:r>
              <a:rPr lang="en-ID" sz="1400" dirty="0">
                <a:solidFill>
                  <a:srgbClr val="8A9AA8"/>
                </a:solidFill>
              </a:rPr>
              <a:t> nec tellus sed augue semper porta.</a:t>
            </a:r>
            <a:endParaRPr lang="en-US" sz="1400" dirty="0">
              <a:solidFill>
                <a:srgbClr val="8A9AA8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DEA26A-422D-4750-B1A3-EA2020848C32}"/>
              </a:ext>
            </a:extLst>
          </p:cNvPr>
          <p:cNvSpPr txBox="1"/>
          <p:nvPr/>
        </p:nvSpPr>
        <p:spPr>
          <a:xfrm>
            <a:off x="3920233" y="3963815"/>
            <a:ext cx="2048767" cy="83099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4800" spc="-300" dirty="0">
                <a:solidFill>
                  <a:schemeClr val="accent3"/>
                </a:solidFill>
                <a:latin typeface="+mj-lt"/>
              </a:rPr>
              <a:t>34%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258393-68A9-40AF-B632-B9BE0C0ADA22}"/>
              </a:ext>
            </a:extLst>
          </p:cNvPr>
          <p:cNvSpPr txBox="1"/>
          <p:nvPr/>
        </p:nvSpPr>
        <p:spPr>
          <a:xfrm>
            <a:off x="3920233" y="4899086"/>
            <a:ext cx="2328167" cy="909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ID" sz="1400" dirty="0">
                <a:solidFill>
                  <a:srgbClr val="8A9AA8"/>
                </a:solidFill>
              </a:rPr>
              <a:t>Praesent mauris. </a:t>
            </a:r>
            <a:r>
              <a:rPr lang="en-ID" sz="1400" dirty="0" err="1">
                <a:solidFill>
                  <a:srgbClr val="8A9AA8"/>
                </a:solidFill>
              </a:rPr>
              <a:t>Fusce</a:t>
            </a:r>
            <a:r>
              <a:rPr lang="en-ID" sz="1400" dirty="0">
                <a:solidFill>
                  <a:srgbClr val="8A9AA8"/>
                </a:solidFill>
              </a:rPr>
              <a:t> nec tellus sed augue semper porta.</a:t>
            </a:r>
            <a:endParaRPr lang="en-US" sz="1400" dirty="0">
              <a:solidFill>
                <a:srgbClr val="8A9AA8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3A9134-267C-4978-906D-2BDF3AD9DC87}"/>
              </a:ext>
            </a:extLst>
          </p:cNvPr>
          <p:cNvSpPr txBox="1"/>
          <p:nvPr/>
        </p:nvSpPr>
        <p:spPr>
          <a:xfrm>
            <a:off x="1055687" y="1087516"/>
            <a:ext cx="482441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spc="-110" dirty="0">
                <a:solidFill>
                  <a:srgbClr val="31456A"/>
                </a:solidFill>
                <a:latin typeface="+mj-lt"/>
              </a:rPr>
              <a:t>LAYER INFOGRAPHIC SECTION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96CF808-27E6-4FF4-99C0-CF7AE77138CB}"/>
              </a:ext>
            </a:extLst>
          </p:cNvPr>
          <p:cNvGrpSpPr/>
          <p:nvPr/>
        </p:nvGrpSpPr>
        <p:grpSpPr>
          <a:xfrm>
            <a:off x="7713421" y="4222656"/>
            <a:ext cx="2818842" cy="1748340"/>
            <a:chOff x="567912" y="-29"/>
            <a:chExt cx="11058172" cy="6858645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A4A6190C-2DB2-4051-9E40-90D22E91C76F}"/>
                </a:ext>
              </a:extLst>
            </p:cNvPr>
            <p:cNvSpPr/>
            <p:nvPr/>
          </p:nvSpPr>
          <p:spPr>
            <a:xfrm>
              <a:off x="567912" y="-29"/>
              <a:ext cx="11058172" cy="6858601"/>
            </a:xfrm>
            <a:custGeom>
              <a:avLst/>
              <a:gdLst>
                <a:gd name="connsiteX0" fmla="*/ 5125240 w 11058172"/>
                <a:gd name="connsiteY0" fmla="*/ 6754455 h 6858601"/>
                <a:gd name="connsiteX1" fmla="*/ 431032 w 11058172"/>
                <a:gd name="connsiteY1" fmla="*/ 4160041 h 6858601"/>
                <a:gd name="connsiteX2" fmla="*/ 431032 w 11058172"/>
                <a:gd name="connsiteY2" fmla="*/ 2698606 h 6858601"/>
                <a:gd name="connsiteX3" fmla="*/ 5125240 w 11058172"/>
                <a:gd name="connsiteY3" fmla="*/ 104191 h 6858601"/>
                <a:gd name="connsiteX4" fmla="*/ 5932933 w 11058172"/>
                <a:gd name="connsiteY4" fmla="*/ 104191 h 6858601"/>
                <a:gd name="connsiteX5" fmla="*/ 10627140 w 11058172"/>
                <a:gd name="connsiteY5" fmla="*/ 2698606 h 6858601"/>
                <a:gd name="connsiteX6" fmla="*/ 10627140 w 11058172"/>
                <a:gd name="connsiteY6" fmla="*/ 4160041 h 6858601"/>
                <a:gd name="connsiteX7" fmla="*/ 5932933 w 11058172"/>
                <a:gd name="connsiteY7" fmla="*/ 6754455 h 6858601"/>
                <a:gd name="connsiteX8" fmla="*/ 5125240 w 11058172"/>
                <a:gd name="connsiteY8" fmla="*/ 6754455 h 6858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058172" h="6858601">
                  <a:moveTo>
                    <a:pt x="5125240" y="6754455"/>
                  </a:moveTo>
                  <a:lnTo>
                    <a:pt x="431032" y="4160041"/>
                  </a:lnTo>
                  <a:cubicBezTo>
                    <a:pt x="-143677" y="3842389"/>
                    <a:pt x="-143677" y="3016258"/>
                    <a:pt x="431032" y="2698606"/>
                  </a:cubicBezTo>
                  <a:lnTo>
                    <a:pt x="5125240" y="104191"/>
                  </a:lnTo>
                  <a:cubicBezTo>
                    <a:pt x="5376543" y="-34730"/>
                    <a:pt x="5681630" y="-34730"/>
                    <a:pt x="5932933" y="104191"/>
                  </a:cubicBezTo>
                  <a:lnTo>
                    <a:pt x="10627140" y="2698606"/>
                  </a:lnTo>
                  <a:cubicBezTo>
                    <a:pt x="11201850" y="3016258"/>
                    <a:pt x="11201850" y="3842389"/>
                    <a:pt x="10627140" y="4160041"/>
                  </a:cubicBezTo>
                  <a:lnTo>
                    <a:pt x="5932933" y="6754455"/>
                  </a:lnTo>
                  <a:cubicBezTo>
                    <a:pt x="5681630" y="6893318"/>
                    <a:pt x="5376543" y="6893318"/>
                    <a:pt x="5125240" y="6754455"/>
                  </a:cubicBez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58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E0D8A58-EEE7-4CA3-A0B7-801D409D6F16}"/>
                </a:ext>
              </a:extLst>
            </p:cNvPr>
            <p:cNvSpPr/>
            <p:nvPr/>
          </p:nvSpPr>
          <p:spPr>
            <a:xfrm>
              <a:off x="567962" y="2933556"/>
              <a:ext cx="11058071" cy="3925060"/>
            </a:xfrm>
            <a:custGeom>
              <a:avLst/>
              <a:gdLst>
                <a:gd name="connsiteX0" fmla="*/ 10627090 w 11058071"/>
                <a:gd name="connsiteY0" fmla="*/ 235039 h 3925060"/>
                <a:gd name="connsiteX1" fmla="*/ 5932883 w 11058071"/>
                <a:gd name="connsiteY1" fmla="*/ 2829395 h 3925060"/>
                <a:gd name="connsiteX2" fmla="*/ 5125189 w 11058071"/>
                <a:gd name="connsiteY2" fmla="*/ 2829395 h 3925060"/>
                <a:gd name="connsiteX3" fmla="*/ 430982 w 11058071"/>
                <a:gd name="connsiteY3" fmla="*/ 235039 h 3925060"/>
                <a:gd name="connsiteX4" fmla="*/ 161418 w 11058071"/>
                <a:gd name="connsiteY4" fmla="*/ 59 h 3925060"/>
                <a:gd name="connsiteX5" fmla="*/ 430982 w 11058071"/>
                <a:gd name="connsiteY5" fmla="*/ 1226455 h 3925060"/>
                <a:gd name="connsiteX6" fmla="*/ 5125189 w 11058071"/>
                <a:gd name="connsiteY6" fmla="*/ 3820869 h 3925060"/>
                <a:gd name="connsiteX7" fmla="*/ 5932883 w 11058071"/>
                <a:gd name="connsiteY7" fmla="*/ 3820869 h 3925060"/>
                <a:gd name="connsiteX8" fmla="*/ 10627090 w 11058071"/>
                <a:gd name="connsiteY8" fmla="*/ 1226455 h 3925060"/>
                <a:gd name="connsiteX9" fmla="*/ 10896654 w 11058071"/>
                <a:gd name="connsiteY9" fmla="*/ 0 h 3925060"/>
                <a:gd name="connsiteX10" fmla="*/ 10627090 w 11058071"/>
                <a:gd name="connsiteY10" fmla="*/ 235039 h 3925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058071" h="3925060">
                  <a:moveTo>
                    <a:pt x="10627090" y="235039"/>
                  </a:moveTo>
                  <a:lnTo>
                    <a:pt x="5932883" y="2829395"/>
                  </a:lnTo>
                  <a:cubicBezTo>
                    <a:pt x="5681580" y="2968316"/>
                    <a:pt x="5376493" y="2968316"/>
                    <a:pt x="5125189" y="2829395"/>
                  </a:cubicBezTo>
                  <a:lnTo>
                    <a:pt x="430982" y="235039"/>
                  </a:lnTo>
                  <a:cubicBezTo>
                    <a:pt x="319422" y="173388"/>
                    <a:pt x="229646" y="92536"/>
                    <a:pt x="161418" y="59"/>
                  </a:cubicBezTo>
                  <a:cubicBezTo>
                    <a:pt x="-122003" y="384236"/>
                    <a:pt x="-32227" y="970454"/>
                    <a:pt x="430982" y="1226455"/>
                  </a:cubicBezTo>
                  <a:lnTo>
                    <a:pt x="5125189" y="3820869"/>
                  </a:lnTo>
                  <a:cubicBezTo>
                    <a:pt x="5376493" y="3959791"/>
                    <a:pt x="5681580" y="3959791"/>
                    <a:pt x="5932883" y="3820869"/>
                  </a:cubicBezTo>
                  <a:lnTo>
                    <a:pt x="10627090" y="1226455"/>
                  </a:lnTo>
                  <a:cubicBezTo>
                    <a:pt x="11090298" y="970454"/>
                    <a:pt x="11180075" y="384236"/>
                    <a:pt x="10896654" y="0"/>
                  </a:cubicBezTo>
                  <a:cubicBezTo>
                    <a:pt x="10828426" y="92536"/>
                    <a:pt x="10738650" y="173388"/>
                    <a:pt x="10627090" y="235039"/>
                  </a:cubicBezTo>
                  <a:close/>
                </a:path>
              </a:pathLst>
            </a:custGeom>
            <a:solidFill>
              <a:schemeClr val="accent5"/>
            </a:solidFill>
            <a:ln w="58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7589948-7AA6-4349-8C7D-8856C0378475}"/>
              </a:ext>
            </a:extLst>
          </p:cNvPr>
          <p:cNvGrpSpPr/>
          <p:nvPr/>
        </p:nvGrpSpPr>
        <p:grpSpPr>
          <a:xfrm>
            <a:off x="7369696" y="2856895"/>
            <a:ext cx="3506265" cy="2174704"/>
            <a:chOff x="567912" y="-29"/>
            <a:chExt cx="11058172" cy="6858645"/>
          </a:xfrm>
          <a:effectLst>
            <a:outerShdw blurRad="914400" dist="444500" dir="5400000" algn="t" rotWithShape="0">
              <a:prstClr val="black">
                <a:alpha val="20000"/>
              </a:prstClr>
            </a:outerShdw>
          </a:effectLst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20C50575-AF17-40B4-BE74-4EFB200EBCD4}"/>
                </a:ext>
              </a:extLst>
            </p:cNvPr>
            <p:cNvSpPr/>
            <p:nvPr/>
          </p:nvSpPr>
          <p:spPr>
            <a:xfrm>
              <a:off x="567912" y="-29"/>
              <a:ext cx="11058172" cy="6858601"/>
            </a:xfrm>
            <a:custGeom>
              <a:avLst/>
              <a:gdLst>
                <a:gd name="connsiteX0" fmla="*/ 5125240 w 11058172"/>
                <a:gd name="connsiteY0" fmla="*/ 6754455 h 6858601"/>
                <a:gd name="connsiteX1" fmla="*/ 431032 w 11058172"/>
                <a:gd name="connsiteY1" fmla="*/ 4160041 h 6858601"/>
                <a:gd name="connsiteX2" fmla="*/ 431032 w 11058172"/>
                <a:gd name="connsiteY2" fmla="*/ 2698606 h 6858601"/>
                <a:gd name="connsiteX3" fmla="*/ 5125240 w 11058172"/>
                <a:gd name="connsiteY3" fmla="*/ 104191 h 6858601"/>
                <a:gd name="connsiteX4" fmla="*/ 5932933 w 11058172"/>
                <a:gd name="connsiteY4" fmla="*/ 104191 h 6858601"/>
                <a:gd name="connsiteX5" fmla="*/ 10627140 w 11058172"/>
                <a:gd name="connsiteY5" fmla="*/ 2698606 h 6858601"/>
                <a:gd name="connsiteX6" fmla="*/ 10627140 w 11058172"/>
                <a:gd name="connsiteY6" fmla="*/ 4160041 h 6858601"/>
                <a:gd name="connsiteX7" fmla="*/ 5932933 w 11058172"/>
                <a:gd name="connsiteY7" fmla="*/ 6754455 h 6858601"/>
                <a:gd name="connsiteX8" fmla="*/ 5125240 w 11058172"/>
                <a:gd name="connsiteY8" fmla="*/ 6754455 h 6858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058172" h="6858601">
                  <a:moveTo>
                    <a:pt x="5125240" y="6754455"/>
                  </a:moveTo>
                  <a:lnTo>
                    <a:pt x="431032" y="4160041"/>
                  </a:lnTo>
                  <a:cubicBezTo>
                    <a:pt x="-143677" y="3842389"/>
                    <a:pt x="-143677" y="3016258"/>
                    <a:pt x="431032" y="2698606"/>
                  </a:cubicBezTo>
                  <a:lnTo>
                    <a:pt x="5125240" y="104191"/>
                  </a:lnTo>
                  <a:cubicBezTo>
                    <a:pt x="5376543" y="-34730"/>
                    <a:pt x="5681630" y="-34730"/>
                    <a:pt x="5932933" y="104191"/>
                  </a:cubicBezTo>
                  <a:lnTo>
                    <a:pt x="10627140" y="2698606"/>
                  </a:lnTo>
                  <a:cubicBezTo>
                    <a:pt x="11201850" y="3016258"/>
                    <a:pt x="11201850" y="3842389"/>
                    <a:pt x="10627140" y="4160041"/>
                  </a:cubicBezTo>
                  <a:lnTo>
                    <a:pt x="5932933" y="6754455"/>
                  </a:lnTo>
                  <a:cubicBezTo>
                    <a:pt x="5681630" y="6893318"/>
                    <a:pt x="5376543" y="6893318"/>
                    <a:pt x="5125240" y="6754455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58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E6A5684-3B92-46FD-BC52-8E37B7294419}"/>
                </a:ext>
              </a:extLst>
            </p:cNvPr>
            <p:cNvSpPr/>
            <p:nvPr/>
          </p:nvSpPr>
          <p:spPr>
            <a:xfrm>
              <a:off x="567962" y="2933556"/>
              <a:ext cx="11058071" cy="3925060"/>
            </a:xfrm>
            <a:custGeom>
              <a:avLst/>
              <a:gdLst>
                <a:gd name="connsiteX0" fmla="*/ 10627090 w 11058071"/>
                <a:gd name="connsiteY0" fmla="*/ 235039 h 3925060"/>
                <a:gd name="connsiteX1" fmla="*/ 5932883 w 11058071"/>
                <a:gd name="connsiteY1" fmla="*/ 2829395 h 3925060"/>
                <a:gd name="connsiteX2" fmla="*/ 5125189 w 11058071"/>
                <a:gd name="connsiteY2" fmla="*/ 2829395 h 3925060"/>
                <a:gd name="connsiteX3" fmla="*/ 430982 w 11058071"/>
                <a:gd name="connsiteY3" fmla="*/ 235039 h 3925060"/>
                <a:gd name="connsiteX4" fmla="*/ 161418 w 11058071"/>
                <a:gd name="connsiteY4" fmla="*/ 59 h 3925060"/>
                <a:gd name="connsiteX5" fmla="*/ 430982 w 11058071"/>
                <a:gd name="connsiteY5" fmla="*/ 1226455 h 3925060"/>
                <a:gd name="connsiteX6" fmla="*/ 5125189 w 11058071"/>
                <a:gd name="connsiteY6" fmla="*/ 3820869 h 3925060"/>
                <a:gd name="connsiteX7" fmla="*/ 5932883 w 11058071"/>
                <a:gd name="connsiteY7" fmla="*/ 3820869 h 3925060"/>
                <a:gd name="connsiteX8" fmla="*/ 10627090 w 11058071"/>
                <a:gd name="connsiteY8" fmla="*/ 1226455 h 3925060"/>
                <a:gd name="connsiteX9" fmla="*/ 10896654 w 11058071"/>
                <a:gd name="connsiteY9" fmla="*/ 0 h 3925060"/>
                <a:gd name="connsiteX10" fmla="*/ 10627090 w 11058071"/>
                <a:gd name="connsiteY10" fmla="*/ 235039 h 3925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058071" h="3925060">
                  <a:moveTo>
                    <a:pt x="10627090" y="235039"/>
                  </a:moveTo>
                  <a:lnTo>
                    <a:pt x="5932883" y="2829395"/>
                  </a:lnTo>
                  <a:cubicBezTo>
                    <a:pt x="5681580" y="2968316"/>
                    <a:pt x="5376493" y="2968316"/>
                    <a:pt x="5125189" y="2829395"/>
                  </a:cubicBezTo>
                  <a:lnTo>
                    <a:pt x="430982" y="235039"/>
                  </a:lnTo>
                  <a:cubicBezTo>
                    <a:pt x="319422" y="173388"/>
                    <a:pt x="229646" y="92536"/>
                    <a:pt x="161418" y="59"/>
                  </a:cubicBezTo>
                  <a:cubicBezTo>
                    <a:pt x="-122003" y="384236"/>
                    <a:pt x="-32227" y="970454"/>
                    <a:pt x="430982" y="1226455"/>
                  </a:cubicBezTo>
                  <a:lnTo>
                    <a:pt x="5125189" y="3820869"/>
                  </a:lnTo>
                  <a:cubicBezTo>
                    <a:pt x="5376493" y="3959791"/>
                    <a:pt x="5681580" y="3959791"/>
                    <a:pt x="5932883" y="3820869"/>
                  </a:cubicBezTo>
                  <a:lnTo>
                    <a:pt x="10627090" y="1226455"/>
                  </a:lnTo>
                  <a:cubicBezTo>
                    <a:pt x="11090298" y="970454"/>
                    <a:pt x="11180075" y="384236"/>
                    <a:pt x="10896654" y="0"/>
                  </a:cubicBezTo>
                  <a:cubicBezTo>
                    <a:pt x="10828426" y="92536"/>
                    <a:pt x="10738650" y="173388"/>
                    <a:pt x="10627090" y="235039"/>
                  </a:cubicBezTo>
                  <a:close/>
                </a:path>
              </a:pathLst>
            </a:custGeom>
            <a:solidFill>
              <a:schemeClr val="accent4"/>
            </a:solidFill>
            <a:ln w="58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70E1456-2DFA-4113-B20D-99624BA7E080}"/>
              </a:ext>
            </a:extLst>
          </p:cNvPr>
          <p:cNvGrpSpPr/>
          <p:nvPr/>
        </p:nvGrpSpPr>
        <p:grpSpPr>
          <a:xfrm>
            <a:off x="7713394" y="2784614"/>
            <a:ext cx="2818842" cy="1748340"/>
            <a:chOff x="567912" y="-29"/>
            <a:chExt cx="11058172" cy="6858645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6A7EC34-AE49-4E7D-BD10-80832C0D7536}"/>
                </a:ext>
              </a:extLst>
            </p:cNvPr>
            <p:cNvSpPr/>
            <p:nvPr/>
          </p:nvSpPr>
          <p:spPr>
            <a:xfrm>
              <a:off x="567912" y="-29"/>
              <a:ext cx="11058172" cy="6858601"/>
            </a:xfrm>
            <a:custGeom>
              <a:avLst/>
              <a:gdLst>
                <a:gd name="connsiteX0" fmla="*/ 5125240 w 11058172"/>
                <a:gd name="connsiteY0" fmla="*/ 6754455 h 6858601"/>
                <a:gd name="connsiteX1" fmla="*/ 431032 w 11058172"/>
                <a:gd name="connsiteY1" fmla="*/ 4160041 h 6858601"/>
                <a:gd name="connsiteX2" fmla="*/ 431032 w 11058172"/>
                <a:gd name="connsiteY2" fmla="*/ 2698606 h 6858601"/>
                <a:gd name="connsiteX3" fmla="*/ 5125240 w 11058172"/>
                <a:gd name="connsiteY3" fmla="*/ 104191 h 6858601"/>
                <a:gd name="connsiteX4" fmla="*/ 5932933 w 11058172"/>
                <a:gd name="connsiteY4" fmla="*/ 104191 h 6858601"/>
                <a:gd name="connsiteX5" fmla="*/ 10627140 w 11058172"/>
                <a:gd name="connsiteY5" fmla="*/ 2698606 h 6858601"/>
                <a:gd name="connsiteX6" fmla="*/ 10627140 w 11058172"/>
                <a:gd name="connsiteY6" fmla="*/ 4160041 h 6858601"/>
                <a:gd name="connsiteX7" fmla="*/ 5932933 w 11058172"/>
                <a:gd name="connsiteY7" fmla="*/ 6754455 h 6858601"/>
                <a:gd name="connsiteX8" fmla="*/ 5125240 w 11058172"/>
                <a:gd name="connsiteY8" fmla="*/ 6754455 h 6858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058172" h="6858601">
                  <a:moveTo>
                    <a:pt x="5125240" y="6754455"/>
                  </a:moveTo>
                  <a:lnTo>
                    <a:pt x="431032" y="4160041"/>
                  </a:lnTo>
                  <a:cubicBezTo>
                    <a:pt x="-143677" y="3842389"/>
                    <a:pt x="-143677" y="3016258"/>
                    <a:pt x="431032" y="2698606"/>
                  </a:cubicBezTo>
                  <a:lnTo>
                    <a:pt x="5125240" y="104191"/>
                  </a:lnTo>
                  <a:cubicBezTo>
                    <a:pt x="5376543" y="-34730"/>
                    <a:pt x="5681630" y="-34730"/>
                    <a:pt x="5932933" y="104191"/>
                  </a:cubicBezTo>
                  <a:lnTo>
                    <a:pt x="10627140" y="2698606"/>
                  </a:lnTo>
                  <a:cubicBezTo>
                    <a:pt x="11201850" y="3016258"/>
                    <a:pt x="11201850" y="3842389"/>
                    <a:pt x="10627140" y="4160041"/>
                  </a:cubicBezTo>
                  <a:lnTo>
                    <a:pt x="5932933" y="6754455"/>
                  </a:lnTo>
                  <a:cubicBezTo>
                    <a:pt x="5681630" y="6893318"/>
                    <a:pt x="5376543" y="6893318"/>
                    <a:pt x="5125240" y="6754455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 w="58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750F5557-FB25-40F3-AF1B-88BBF3F8707C}"/>
                </a:ext>
              </a:extLst>
            </p:cNvPr>
            <p:cNvSpPr/>
            <p:nvPr/>
          </p:nvSpPr>
          <p:spPr>
            <a:xfrm>
              <a:off x="567962" y="2933556"/>
              <a:ext cx="11058071" cy="3925060"/>
            </a:xfrm>
            <a:custGeom>
              <a:avLst/>
              <a:gdLst>
                <a:gd name="connsiteX0" fmla="*/ 10627090 w 11058071"/>
                <a:gd name="connsiteY0" fmla="*/ 235039 h 3925060"/>
                <a:gd name="connsiteX1" fmla="*/ 5932883 w 11058071"/>
                <a:gd name="connsiteY1" fmla="*/ 2829395 h 3925060"/>
                <a:gd name="connsiteX2" fmla="*/ 5125189 w 11058071"/>
                <a:gd name="connsiteY2" fmla="*/ 2829395 h 3925060"/>
                <a:gd name="connsiteX3" fmla="*/ 430982 w 11058071"/>
                <a:gd name="connsiteY3" fmla="*/ 235039 h 3925060"/>
                <a:gd name="connsiteX4" fmla="*/ 161418 w 11058071"/>
                <a:gd name="connsiteY4" fmla="*/ 59 h 3925060"/>
                <a:gd name="connsiteX5" fmla="*/ 430982 w 11058071"/>
                <a:gd name="connsiteY5" fmla="*/ 1226455 h 3925060"/>
                <a:gd name="connsiteX6" fmla="*/ 5125189 w 11058071"/>
                <a:gd name="connsiteY6" fmla="*/ 3820869 h 3925060"/>
                <a:gd name="connsiteX7" fmla="*/ 5932883 w 11058071"/>
                <a:gd name="connsiteY7" fmla="*/ 3820869 h 3925060"/>
                <a:gd name="connsiteX8" fmla="*/ 10627090 w 11058071"/>
                <a:gd name="connsiteY8" fmla="*/ 1226455 h 3925060"/>
                <a:gd name="connsiteX9" fmla="*/ 10896654 w 11058071"/>
                <a:gd name="connsiteY9" fmla="*/ 0 h 3925060"/>
                <a:gd name="connsiteX10" fmla="*/ 10627090 w 11058071"/>
                <a:gd name="connsiteY10" fmla="*/ 235039 h 3925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058071" h="3925060">
                  <a:moveTo>
                    <a:pt x="10627090" y="235039"/>
                  </a:moveTo>
                  <a:lnTo>
                    <a:pt x="5932883" y="2829395"/>
                  </a:lnTo>
                  <a:cubicBezTo>
                    <a:pt x="5681580" y="2968316"/>
                    <a:pt x="5376493" y="2968316"/>
                    <a:pt x="5125189" y="2829395"/>
                  </a:cubicBezTo>
                  <a:lnTo>
                    <a:pt x="430982" y="235039"/>
                  </a:lnTo>
                  <a:cubicBezTo>
                    <a:pt x="319422" y="173388"/>
                    <a:pt x="229646" y="92536"/>
                    <a:pt x="161418" y="59"/>
                  </a:cubicBezTo>
                  <a:cubicBezTo>
                    <a:pt x="-122003" y="384236"/>
                    <a:pt x="-32227" y="970454"/>
                    <a:pt x="430982" y="1226455"/>
                  </a:cubicBezTo>
                  <a:lnTo>
                    <a:pt x="5125189" y="3820869"/>
                  </a:lnTo>
                  <a:cubicBezTo>
                    <a:pt x="5376493" y="3959791"/>
                    <a:pt x="5681580" y="3959791"/>
                    <a:pt x="5932883" y="3820869"/>
                  </a:cubicBezTo>
                  <a:lnTo>
                    <a:pt x="10627090" y="1226455"/>
                  </a:lnTo>
                  <a:cubicBezTo>
                    <a:pt x="11090298" y="970454"/>
                    <a:pt x="11180075" y="384236"/>
                    <a:pt x="10896654" y="0"/>
                  </a:cubicBezTo>
                  <a:cubicBezTo>
                    <a:pt x="10828426" y="92536"/>
                    <a:pt x="10738650" y="173388"/>
                    <a:pt x="10627090" y="235039"/>
                  </a:cubicBezTo>
                  <a:close/>
                </a:path>
              </a:pathLst>
            </a:custGeom>
            <a:solidFill>
              <a:schemeClr val="accent3"/>
            </a:solidFill>
            <a:ln w="58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7290674" y="4526598"/>
            <a:ext cx="1451744" cy="1154536"/>
            <a:chOff x="7290674" y="4526598"/>
            <a:chExt cx="1451744" cy="1154536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93A5DFC-486F-48FD-A255-CE31011FF1E8}"/>
                </a:ext>
              </a:extLst>
            </p:cNvPr>
            <p:cNvSpPr/>
            <p:nvPr/>
          </p:nvSpPr>
          <p:spPr>
            <a:xfrm>
              <a:off x="7439278" y="4526598"/>
              <a:ext cx="1154538" cy="11545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71500" dist="393700" dir="2700000" sx="96000" sy="96000" algn="br" rotWithShape="0">
                <a:schemeClr val="tx1">
                  <a:lumMod val="95000"/>
                  <a:lumOff val="5000"/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8A9AA8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5AECD6F-5420-4DE9-B76C-06C9B1CEC075}"/>
                </a:ext>
              </a:extLst>
            </p:cNvPr>
            <p:cNvSpPr txBox="1"/>
            <p:nvPr/>
          </p:nvSpPr>
          <p:spPr>
            <a:xfrm>
              <a:off x="7290674" y="4774040"/>
              <a:ext cx="145174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rgbClr val="31456A"/>
                  </a:solidFill>
                  <a:latin typeface="+mj-lt"/>
                  <a:cs typeface="Arial" panose="020B0604020202020204" pitchFamily="34" charset="0"/>
                </a:rPr>
                <a:t>34%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44282E1-ADD8-4945-A186-69E9DA39260C}"/>
                </a:ext>
              </a:extLst>
            </p:cNvPr>
            <p:cNvSpPr txBox="1"/>
            <p:nvPr/>
          </p:nvSpPr>
          <p:spPr>
            <a:xfrm>
              <a:off x="7290674" y="5171461"/>
              <a:ext cx="14517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8A9AA8"/>
                  </a:solidFill>
                  <a:cs typeface="Arial" panose="020B0604020202020204" pitchFamily="34" charset="0"/>
                </a:rPr>
                <a:t>Average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9657804" y="3193153"/>
            <a:ext cx="1451744" cy="1154536"/>
            <a:chOff x="9657804" y="3193153"/>
            <a:chExt cx="1451744" cy="1154536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E2E2B12E-B2BE-44B1-99CC-5BF58537B0D2}"/>
                </a:ext>
              </a:extLst>
            </p:cNvPr>
            <p:cNvSpPr/>
            <p:nvPr/>
          </p:nvSpPr>
          <p:spPr>
            <a:xfrm>
              <a:off x="9806408" y="3193153"/>
              <a:ext cx="1154538" cy="11545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71500" dist="393700" dir="2700000" sx="96000" sy="96000" algn="br" rotWithShape="0">
                <a:schemeClr val="tx1">
                  <a:lumMod val="95000"/>
                  <a:lumOff val="5000"/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8A9AA8"/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026FA4F-ADBB-4EFF-902B-B418A85A72AC}"/>
                </a:ext>
              </a:extLst>
            </p:cNvPr>
            <p:cNvSpPr txBox="1"/>
            <p:nvPr/>
          </p:nvSpPr>
          <p:spPr>
            <a:xfrm>
              <a:off x="9657804" y="3440595"/>
              <a:ext cx="145174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rgbClr val="31456A"/>
                  </a:solidFill>
                  <a:latin typeface="+mj-lt"/>
                  <a:cs typeface="Arial" panose="020B0604020202020204" pitchFamily="34" charset="0"/>
                </a:rPr>
                <a:t>50%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3FD5B97-4681-47B2-B7F1-52FA8ACA6236}"/>
                </a:ext>
              </a:extLst>
            </p:cNvPr>
            <p:cNvSpPr txBox="1"/>
            <p:nvPr/>
          </p:nvSpPr>
          <p:spPr>
            <a:xfrm>
              <a:off x="9657804" y="3838016"/>
              <a:ext cx="14517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8A9AA8"/>
                  </a:solidFill>
                  <a:cs typeface="Arial" panose="020B0604020202020204" pitchFamily="34" charset="0"/>
                </a:rPr>
                <a:t>Average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38C1F55-E738-4517-ACDC-1729F79A446B}"/>
              </a:ext>
            </a:extLst>
          </p:cNvPr>
          <p:cNvGrpSpPr/>
          <p:nvPr/>
        </p:nvGrpSpPr>
        <p:grpSpPr>
          <a:xfrm>
            <a:off x="7369669" y="1418853"/>
            <a:ext cx="3506265" cy="2174704"/>
            <a:chOff x="567912" y="-29"/>
            <a:chExt cx="11058172" cy="6858645"/>
          </a:xfrm>
          <a:effectLst>
            <a:outerShdw blurRad="914400" dist="444500" dir="5400000" algn="t" rotWithShape="0">
              <a:prstClr val="black">
                <a:alpha val="20000"/>
              </a:prstClr>
            </a:outerShdw>
          </a:effectLst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EA519C33-8D41-474E-A09A-FC120B8E7685}"/>
                </a:ext>
              </a:extLst>
            </p:cNvPr>
            <p:cNvSpPr/>
            <p:nvPr/>
          </p:nvSpPr>
          <p:spPr>
            <a:xfrm>
              <a:off x="567912" y="-29"/>
              <a:ext cx="11058172" cy="6858601"/>
            </a:xfrm>
            <a:custGeom>
              <a:avLst/>
              <a:gdLst>
                <a:gd name="connsiteX0" fmla="*/ 5125240 w 11058172"/>
                <a:gd name="connsiteY0" fmla="*/ 6754455 h 6858601"/>
                <a:gd name="connsiteX1" fmla="*/ 431032 w 11058172"/>
                <a:gd name="connsiteY1" fmla="*/ 4160041 h 6858601"/>
                <a:gd name="connsiteX2" fmla="*/ 431032 w 11058172"/>
                <a:gd name="connsiteY2" fmla="*/ 2698606 h 6858601"/>
                <a:gd name="connsiteX3" fmla="*/ 5125240 w 11058172"/>
                <a:gd name="connsiteY3" fmla="*/ 104191 h 6858601"/>
                <a:gd name="connsiteX4" fmla="*/ 5932933 w 11058172"/>
                <a:gd name="connsiteY4" fmla="*/ 104191 h 6858601"/>
                <a:gd name="connsiteX5" fmla="*/ 10627140 w 11058172"/>
                <a:gd name="connsiteY5" fmla="*/ 2698606 h 6858601"/>
                <a:gd name="connsiteX6" fmla="*/ 10627140 w 11058172"/>
                <a:gd name="connsiteY6" fmla="*/ 4160041 h 6858601"/>
                <a:gd name="connsiteX7" fmla="*/ 5932933 w 11058172"/>
                <a:gd name="connsiteY7" fmla="*/ 6754455 h 6858601"/>
                <a:gd name="connsiteX8" fmla="*/ 5125240 w 11058172"/>
                <a:gd name="connsiteY8" fmla="*/ 6754455 h 6858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058172" h="6858601">
                  <a:moveTo>
                    <a:pt x="5125240" y="6754455"/>
                  </a:moveTo>
                  <a:lnTo>
                    <a:pt x="431032" y="4160041"/>
                  </a:lnTo>
                  <a:cubicBezTo>
                    <a:pt x="-143677" y="3842389"/>
                    <a:pt x="-143677" y="3016258"/>
                    <a:pt x="431032" y="2698606"/>
                  </a:cubicBezTo>
                  <a:lnTo>
                    <a:pt x="5125240" y="104191"/>
                  </a:lnTo>
                  <a:cubicBezTo>
                    <a:pt x="5376543" y="-34730"/>
                    <a:pt x="5681630" y="-34730"/>
                    <a:pt x="5932933" y="104191"/>
                  </a:cubicBezTo>
                  <a:lnTo>
                    <a:pt x="10627140" y="2698606"/>
                  </a:lnTo>
                  <a:cubicBezTo>
                    <a:pt x="11201850" y="3016258"/>
                    <a:pt x="11201850" y="3842389"/>
                    <a:pt x="10627140" y="4160041"/>
                  </a:cubicBezTo>
                  <a:lnTo>
                    <a:pt x="5932933" y="6754455"/>
                  </a:lnTo>
                  <a:cubicBezTo>
                    <a:pt x="5681630" y="6893318"/>
                    <a:pt x="5376543" y="6893318"/>
                    <a:pt x="5125240" y="6754455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58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30BC0AC1-3485-4852-B0F7-DBCFCE7FB768}"/>
                </a:ext>
              </a:extLst>
            </p:cNvPr>
            <p:cNvSpPr/>
            <p:nvPr/>
          </p:nvSpPr>
          <p:spPr>
            <a:xfrm>
              <a:off x="567962" y="2933556"/>
              <a:ext cx="11058071" cy="3925060"/>
            </a:xfrm>
            <a:custGeom>
              <a:avLst/>
              <a:gdLst>
                <a:gd name="connsiteX0" fmla="*/ 10627090 w 11058071"/>
                <a:gd name="connsiteY0" fmla="*/ 235039 h 3925060"/>
                <a:gd name="connsiteX1" fmla="*/ 5932883 w 11058071"/>
                <a:gd name="connsiteY1" fmla="*/ 2829395 h 3925060"/>
                <a:gd name="connsiteX2" fmla="*/ 5125189 w 11058071"/>
                <a:gd name="connsiteY2" fmla="*/ 2829395 h 3925060"/>
                <a:gd name="connsiteX3" fmla="*/ 430982 w 11058071"/>
                <a:gd name="connsiteY3" fmla="*/ 235039 h 3925060"/>
                <a:gd name="connsiteX4" fmla="*/ 161418 w 11058071"/>
                <a:gd name="connsiteY4" fmla="*/ 59 h 3925060"/>
                <a:gd name="connsiteX5" fmla="*/ 430982 w 11058071"/>
                <a:gd name="connsiteY5" fmla="*/ 1226455 h 3925060"/>
                <a:gd name="connsiteX6" fmla="*/ 5125189 w 11058071"/>
                <a:gd name="connsiteY6" fmla="*/ 3820869 h 3925060"/>
                <a:gd name="connsiteX7" fmla="*/ 5932883 w 11058071"/>
                <a:gd name="connsiteY7" fmla="*/ 3820869 h 3925060"/>
                <a:gd name="connsiteX8" fmla="*/ 10627090 w 11058071"/>
                <a:gd name="connsiteY8" fmla="*/ 1226455 h 3925060"/>
                <a:gd name="connsiteX9" fmla="*/ 10896654 w 11058071"/>
                <a:gd name="connsiteY9" fmla="*/ 0 h 3925060"/>
                <a:gd name="connsiteX10" fmla="*/ 10627090 w 11058071"/>
                <a:gd name="connsiteY10" fmla="*/ 235039 h 3925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058071" h="3925060">
                  <a:moveTo>
                    <a:pt x="10627090" y="235039"/>
                  </a:moveTo>
                  <a:lnTo>
                    <a:pt x="5932883" y="2829395"/>
                  </a:lnTo>
                  <a:cubicBezTo>
                    <a:pt x="5681580" y="2968316"/>
                    <a:pt x="5376493" y="2968316"/>
                    <a:pt x="5125189" y="2829395"/>
                  </a:cubicBezTo>
                  <a:lnTo>
                    <a:pt x="430982" y="235039"/>
                  </a:lnTo>
                  <a:cubicBezTo>
                    <a:pt x="319422" y="173388"/>
                    <a:pt x="229646" y="92536"/>
                    <a:pt x="161418" y="59"/>
                  </a:cubicBezTo>
                  <a:cubicBezTo>
                    <a:pt x="-122003" y="384236"/>
                    <a:pt x="-32227" y="970454"/>
                    <a:pt x="430982" y="1226455"/>
                  </a:cubicBezTo>
                  <a:lnTo>
                    <a:pt x="5125189" y="3820869"/>
                  </a:lnTo>
                  <a:cubicBezTo>
                    <a:pt x="5376493" y="3959791"/>
                    <a:pt x="5681580" y="3959791"/>
                    <a:pt x="5932883" y="3820869"/>
                  </a:cubicBezTo>
                  <a:lnTo>
                    <a:pt x="10627090" y="1226455"/>
                  </a:lnTo>
                  <a:cubicBezTo>
                    <a:pt x="11090298" y="970454"/>
                    <a:pt x="11180075" y="384236"/>
                    <a:pt x="10896654" y="0"/>
                  </a:cubicBezTo>
                  <a:cubicBezTo>
                    <a:pt x="10828426" y="92536"/>
                    <a:pt x="10738650" y="173388"/>
                    <a:pt x="10627090" y="235039"/>
                  </a:cubicBezTo>
                  <a:close/>
                </a:path>
              </a:pathLst>
            </a:custGeom>
            <a:solidFill>
              <a:schemeClr val="accent2"/>
            </a:solidFill>
            <a:ln w="58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911E6466-6199-4D74-BCED-816263BD2083}"/>
              </a:ext>
            </a:extLst>
          </p:cNvPr>
          <p:cNvGrpSpPr/>
          <p:nvPr/>
        </p:nvGrpSpPr>
        <p:grpSpPr>
          <a:xfrm>
            <a:off x="7713366" y="1346572"/>
            <a:ext cx="2818842" cy="1748340"/>
            <a:chOff x="567912" y="-29"/>
            <a:chExt cx="11058172" cy="6858645"/>
          </a:xfrm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129FC9DD-32B7-4E48-AE2A-6FC51F2B1F7F}"/>
                </a:ext>
              </a:extLst>
            </p:cNvPr>
            <p:cNvSpPr/>
            <p:nvPr/>
          </p:nvSpPr>
          <p:spPr>
            <a:xfrm>
              <a:off x="567912" y="-29"/>
              <a:ext cx="11058172" cy="6858601"/>
            </a:xfrm>
            <a:custGeom>
              <a:avLst/>
              <a:gdLst>
                <a:gd name="connsiteX0" fmla="*/ 5125240 w 11058172"/>
                <a:gd name="connsiteY0" fmla="*/ 6754455 h 6858601"/>
                <a:gd name="connsiteX1" fmla="*/ 431032 w 11058172"/>
                <a:gd name="connsiteY1" fmla="*/ 4160041 h 6858601"/>
                <a:gd name="connsiteX2" fmla="*/ 431032 w 11058172"/>
                <a:gd name="connsiteY2" fmla="*/ 2698606 h 6858601"/>
                <a:gd name="connsiteX3" fmla="*/ 5125240 w 11058172"/>
                <a:gd name="connsiteY3" fmla="*/ 104191 h 6858601"/>
                <a:gd name="connsiteX4" fmla="*/ 5932933 w 11058172"/>
                <a:gd name="connsiteY4" fmla="*/ 104191 h 6858601"/>
                <a:gd name="connsiteX5" fmla="*/ 10627140 w 11058172"/>
                <a:gd name="connsiteY5" fmla="*/ 2698606 h 6858601"/>
                <a:gd name="connsiteX6" fmla="*/ 10627140 w 11058172"/>
                <a:gd name="connsiteY6" fmla="*/ 4160041 h 6858601"/>
                <a:gd name="connsiteX7" fmla="*/ 5932933 w 11058172"/>
                <a:gd name="connsiteY7" fmla="*/ 6754455 h 6858601"/>
                <a:gd name="connsiteX8" fmla="*/ 5125240 w 11058172"/>
                <a:gd name="connsiteY8" fmla="*/ 6754455 h 6858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058172" h="6858601">
                  <a:moveTo>
                    <a:pt x="5125240" y="6754455"/>
                  </a:moveTo>
                  <a:lnTo>
                    <a:pt x="431032" y="4160041"/>
                  </a:lnTo>
                  <a:cubicBezTo>
                    <a:pt x="-143677" y="3842389"/>
                    <a:pt x="-143677" y="3016258"/>
                    <a:pt x="431032" y="2698606"/>
                  </a:cubicBezTo>
                  <a:lnTo>
                    <a:pt x="5125240" y="104191"/>
                  </a:lnTo>
                  <a:cubicBezTo>
                    <a:pt x="5376543" y="-34730"/>
                    <a:pt x="5681630" y="-34730"/>
                    <a:pt x="5932933" y="104191"/>
                  </a:cubicBezTo>
                  <a:lnTo>
                    <a:pt x="10627140" y="2698606"/>
                  </a:lnTo>
                  <a:cubicBezTo>
                    <a:pt x="11201850" y="3016258"/>
                    <a:pt x="11201850" y="3842389"/>
                    <a:pt x="10627140" y="4160041"/>
                  </a:cubicBezTo>
                  <a:lnTo>
                    <a:pt x="5932933" y="6754455"/>
                  </a:lnTo>
                  <a:cubicBezTo>
                    <a:pt x="5681630" y="6893318"/>
                    <a:pt x="5376543" y="6893318"/>
                    <a:pt x="5125240" y="6754455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58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BD47F483-C263-4FD2-A813-E00D3BDE2392}"/>
                </a:ext>
              </a:extLst>
            </p:cNvPr>
            <p:cNvSpPr/>
            <p:nvPr/>
          </p:nvSpPr>
          <p:spPr>
            <a:xfrm>
              <a:off x="567962" y="2933556"/>
              <a:ext cx="11058071" cy="3925060"/>
            </a:xfrm>
            <a:custGeom>
              <a:avLst/>
              <a:gdLst>
                <a:gd name="connsiteX0" fmla="*/ 10627090 w 11058071"/>
                <a:gd name="connsiteY0" fmla="*/ 235039 h 3925060"/>
                <a:gd name="connsiteX1" fmla="*/ 5932883 w 11058071"/>
                <a:gd name="connsiteY1" fmla="*/ 2829395 h 3925060"/>
                <a:gd name="connsiteX2" fmla="*/ 5125189 w 11058071"/>
                <a:gd name="connsiteY2" fmla="*/ 2829395 h 3925060"/>
                <a:gd name="connsiteX3" fmla="*/ 430982 w 11058071"/>
                <a:gd name="connsiteY3" fmla="*/ 235039 h 3925060"/>
                <a:gd name="connsiteX4" fmla="*/ 161418 w 11058071"/>
                <a:gd name="connsiteY4" fmla="*/ 59 h 3925060"/>
                <a:gd name="connsiteX5" fmla="*/ 430982 w 11058071"/>
                <a:gd name="connsiteY5" fmla="*/ 1226455 h 3925060"/>
                <a:gd name="connsiteX6" fmla="*/ 5125189 w 11058071"/>
                <a:gd name="connsiteY6" fmla="*/ 3820869 h 3925060"/>
                <a:gd name="connsiteX7" fmla="*/ 5932883 w 11058071"/>
                <a:gd name="connsiteY7" fmla="*/ 3820869 h 3925060"/>
                <a:gd name="connsiteX8" fmla="*/ 10627090 w 11058071"/>
                <a:gd name="connsiteY8" fmla="*/ 1226455 h 3925060"/>
                <a:gd name="connsiteX9" fmla="*/ 10896654 w 11058071"/>
                <a:gd name="connsiteY9" fmla="*/ 0 h 3925060"/>
                <a:gd name="connsiteX10" fmla="*/ 10627090 w 11058071"/>
                <a:gd name="connsiteY10" fmla="*/ 235039 h 3925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058071" h="3925060">
                  <a:moveTo>
                    <a:pt x="10627090" y="235039"/>
                  </a:moveTo>
                  <a:lnTo>
                    <a:pt x="5932883" y="2829395"/>
                  </a:lnTo>
                  <a:cubicBezTo>
                    <a:pt x="5681580" y="2968316"/>
                    <a:pt x="5376493" y="2968316"/>
                    <a:pt x="5125189" y="2829395"/>
                  </a:cubicBezTo>
                  <a:lnTo>
                    <a:pt x="430982" y="235039"/>
                  </a:lnTo>
                  <a:cubicBezTo>
                    <a:pt x="319422" y="173388"/>
                    <a:pt x="229646" y="92536"/>
                    <a:pt x="161418" y="59"/>
                  </a:cubicBezTo>
                  <a:cubicBezTo>
                    <a:pt x="-122003" y="384236"/>
                    <a:pt x="-32227" y="970454"/>
                    <a:pt x="430982" y="1226455"/>
                  </a:cubicBezTo>
                  <a:lnTo>
                    <a:pt x="5125189" y="3820869"/>
                  </a:lnTo>
                  <a:cubicBezTo>
                    <a:pt x="5376493" y="3959791"/>
                    <a:pt x="5681580" y="3959791"/>
                    <a:pt x="5932883" y="3820869"/>
                  </a:cubicBezTo>
                  <a:lnTo>
                    <a:pt x="10627090" y="1226455"/>
                  </a:lnTo>
                  <a:cubicBezTo>
                    <a:pt x="11090298" y="970454"/>
                    <a:pt x="11180075" y="384236"/>
                    <a:pt x="10896654" y="0"/>
                  </a:cubicBezTo>
                  <a:cubicBezTo>
                    <a:pt x="10828426" y="92536"/>
                    <a:pt x="10738650" y="173388"/>
                    <a:pt x="10627090" y="235039"/>
                  </a:cubicBezTo>
                  <a:close/>
                </a:path>
              </a:pathLst>
            </a:custGeom>
            <a:solidFill>
              <a:schemeClr val="accent1"/>
            </a:solidFill>
            <a:ln w="58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987451" y="1566539"/>
            <a:ext cx="1451744" cy="1154536"/>
            <a:chOff x="6987451" y="1566539"/>
            <a:chExt cx="1451744" cy="1154536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BAEB6E79-B4FE-4805-BB98-E4DB85EFAD81}"/>
                </a:ext>
              </a:extLst>
            </p:cNvPr>
            <p:cNvSpPr/>
            <p:nvPr/>
          </p:nvSpPr>
          <p:spPr>
            <a:xfrm>
              <a:off x="7136055" y="1566539"/>
              <a:ext cx="1154538" cy="11545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71500" dist="393700" dir="2700000" sx="96000" sy="96000" algn="br" rotWithShape="0">
                <a:schemeClr val="tx1">
                  <a:lumMod val="95000"/>
                  <a:lumOff val="5000"/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8A9AA8"/>
                </a:solidFill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C4FB8AA9-73AE-4FA0-A321-D592CCFB18A3}"/>
                </a:ext>
              </a:extLst>
            </p:cNvPr>
            <p:cNvSpPr txBox="1"/>
            <p:nvPr/>
          </p:nvSpPr>
          <p:spPr>
            <a:xfrm>
              <a:off x="6987451" y="1813981"/>
              <a:ext cx="145174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rgbClr val="31456A"/>
                  </a:solidFill>
                  <a:latin typeface="+mj-lt"/>
                  <a:cs typeface="Arial" panose="020B0604020202020204" pitchFamily="34" charset="0"/>
                </a:rPr>
                <a:t>85%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9B41803B-1818-4D04-945F-21ABEE1F67FF}"/>
                </a:ext>
              </a:extLst>
            </p:cNvPr>
            <p:cNvSpPr txBox="1"/>
            <p:nvPr/>
          </p:nvSpPr>
          <p:spPr>
            <a:xfrm>
              <a:off x="6987451" y="2211402"/>
              <a:ext cx="14517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8A9AA8"/>
                  </a:solidFill>
                  <a:cs typeface="Arial" panose="020B0604020202020204" pitchFamily="34" charset="0"/>
                </a:rPr>
                <a:t>Average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325754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34">
            <a:extLst>
              <a:ext uri="{FF2B5EF4-FFF2-40B4-BE49-F238E27FC236}">
                <a16:creationId xmlns:a16="http://schemas.microsoft.com/office/drawing/2014/main" id="{7B841D9B-1322-4426-BBAF-8E6E57EE962B}"/>
              </a:ext>
            </a:extLst>
          </p:cNvPr>
          <p:cNvSpPr>
            <a:spLocks/>
          </p:cNvSpPr>
          <p:nvPr/>
        </p:nvSpPr>
        <p:spPr bwMode="auto">
          <a:xfrm>
            <a:off x="4556475" y="1885951"/>
            <a:ext cx="3079050" cy="3086098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  <a:effectLst>
            <a:outerShdw blurRad="1079500" dist="1143000" dir="2700000" sx="80000" sy="8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Arrow Infographic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D5FCE6E-2AC6-416B-9D58-AC07180B321C}"/>
              </a:ext>
            </a:extLst>
          </p:cNvPr>
          <p:cNvGrpSpPr/>
          <p:nvPr/>
        </p:nvGrpSpPr>
        <p:grpSpPr>
          <a:xfrm>
            <a:off x="4551543" y="1340491"/>
            <a:ext cx="1304865" cy="1124262"/>
            <a:chOff x="4551543" y="1340491"/>
            <a:chExt cx="1304865" cy="1124262"/>
          </a:xfrm>
        </p:grpSpPr>
        <p:sp>
          <p:nvSpPr>
            <p:cNvPr id="4" name="Arrow: Up 3">
              <a:extLst>
                <a:ext uri="{FF2B5EF4-FFF2-40B4-BE49-F238E27FC236}">
                  <a16:creationId xmlns:a16="http://schemas.microsoft.com/office/drawing/2014/main" id="{81556A91-59C0-46A9-943C-676659A5CC7B}"/>
                </a:ext>
              </a:extLst>
            </p:cNvPr>
            <p:cNvSpPr/>
            <p:nvPr/>
          </p:nvSpPr>
          <p:spPr>
            <a:xfrm rot="19797285" flipH="1" flipV="1">
              <a:off x="4551543" y="1340491"/>
              <a:ext cx="1304865" cy="1124262"/>
            </a:xfrm>
            <a:prstGeom prst="upArrow">
              <a:avLst>
                <a:gd name="adj1" fmla="val 72353"/>
                <a:gd name="adj2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3B69B2B-168D-40CF-B7CE-D57140D348F0}"/>
                </a:ext>
              </a:extLst>
            </p:cNvPr>
            <p:cNvSpPr txBox="1"/>
            <p:nvPr/>
          </p:nvSpPr>
          <p:spPr>
            <a:xfrm>
              <a:off x="5017065" y="1702567"/>
              <a:ext cx="3738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  <a:latin typeface="+mj-lt"/>
                </a:rPr>
                <a:t>A</a:t>
              </a:r>
              <a:endParaRPr lang="en-ID" sz="2000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3549407D-5451-483F-B51E-A9B470E6B2FE}"/>
              </a:ext>
            </a:extLst>
          </p:cNvPr>
          <p:cNvGrpSpPr/>
          <p:nvPr/>
        </p:nvGrpSpPr>
        <p:grpSpPr>
          <a:xfrm>
            <a:off x="6330253" y="1340490"/>
            <a:ext cx="1304865" cy="1124263"/>
            <a:chOff x="6330253" y="1340490"/>
            <a:chExt cx="1304865" cy="1124263"/>
          </a:xfrm>
        </p:grpSpPr>
        <p:sp>
          <p:nvSpPr>
            <p:cNvPr id="7" name="Arrow: Up 6">
              <a:extLst>
                <a:ext uri="{FF2B5EF4-FFF2-40B4-BE49-F238E27FC236}">
                  <a16:creationId xmlns:a16="http://schemas.microsoft.com/office/drawing/2014/main" id="{38A18CD6-F71F-41A0-BF93-DFD27547C32A}"/>
                </a:ext>
              </a:extLst>
            </p:cNvPr>
            <p:cNvSpPr/>
            <p:nvPr/>
          </p:nvSpPr>
          <p:spPr>
            <a:xfrm rot="1802715" flipV="1">
              <a:off x="6330253" y="1340490"/>
              <a:ext cx="1304865" cy="1124263"/>
            </a:xfrm>
            <a:prstGeom prst="upArrow">
              <a:avLst>
                <a:gd name="adj1" fmla="val 72353"/>
                <a:gd name="adj2" fmla="val 50000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37D7949-9D85-4DF8-A9E8-9701A4811C8C}"/>
                </a:ext>
              </a:extLst>
            </p:cNvPr>
            <p:cNvSpPr txBox="1"/>
            <p:nvPr/>
          </p:nvSpPr>
          <p:spPr>
            <a:xfrm>
              <a:off x="6795775" y="1702566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  <a:latin typeface="+mj-lt"/>
                </a:rPr>
                <a:t>F</a:t>
              </a:r>
              <a:endParaRPr lang="en-ID" sz="2000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7FFA1341-77F9-457F-A92B-8FAA66FBA954}"/>
              </a:ext>
            </a:extLst>
          </p:cNvPr>
          <p:cNvGrpSpPr/>
          <p:nvPr/>
        </p:nvGrpSpPr>
        <p:grpSpPr>
          <a:xfrm>
            <a:off x="3799540" y="2868551"/>
            <a:ext cx="1124262" cy="1304865"/>
            <a:chOff x="3799540" y="2868551"/>
            <a:chExt cx="1124262" cy="1304865"/>
          </a:xfrm>
        </p:grpSpPr>
        <p:sp>
          <p:nvSpPr>
            <p:cNvPr id="10" name="Arrow: Up 9">
              <a:extLst>
                <a:ext uri="{FF2B5EF4-FFF2-40B4-BE49-F238E27FC236}">
                  <a16:creationId xmlns:a16="http://schemas.microsoft.com/office/drawing/2014/main" id="{0DAE2D0A-F7AC-419E-A6D6-7C48BEFB6754}"/>
                </a:ext>
              </a:extLst>
            </p:cNvPr>
            <p:cNvSpPr/>
            <p:nvPr/>
          </p:nvSpPr>
          <p:spPr>
            <a:xfrm rot="5400000">
              <a:off x="3709238" y="2958853"/>
              <a:ext cx="1304865" cy="1124262"/>
            </a:xfrm>
            <a:prstGeom prst="upArrow">
              <a:avLst>
                <a:gd name="adj1" fmla="val 72353"/>
                <a:gd name="adj2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E2D1302-0112-494B-B43A-89CC5EA30507}"/>
                </a:ext>
              </a:extLst>
            </p:cNvPr>
            <p:cNvSpPr txBox="1"/>
            <p:nvPr/>
          </p:nvSpPr>
          <p:spPr>
            <a:xfrm>
              <a:off x="4174760" y="3320929"/>
              <a:ext cx="3529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  <a:latin typeface="+mj-lt"/>
                </a:rPr>
                <a:t>B</a:t>
              </a:r>
              <a:endParaRPr lang="en-ID" sz="2000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7B39AF9-CE0F-4F60-B74A-21BE1C9A3D02}"/>
              </a:ext>
            </a:extLst>
          </p:cNvPr>
          <p:cNvGrpSpPr/>
          <p:nvPr/>
        </p:nvGrpSpPr>
        <p:grpSpPr>
          <a:xfrm>
            <a:off x="7268196" y="2868551"/>
            <a:ext cx="1124266" cy="1304868"/>
            <a:chOff x="7268196" y="2868551"/>
            <a:chExt cx="1124266" cy="1304868"/>
          </a:xfrm>
        </p:grpSpPr>
        <p:sp>
          <p:nvSpPr>
            <p:cNvPr id="13" name="Arrow: Up 12">
              <a:extLst>
                <a:ext uri="{FF2B5EF4-FFF2-40B4-BE49-F238E27FC236}">
                  <a16:creationId xmlns:a16="http://schemas.microsoft.com/office/drawing/2014/main" id="{D0836032-09E1-45D6-B612-B8326A8247FC}"/>
                </a:ext>
              </a:extLst>
            </p:cNvPr>
            <p:cNvSpPr/>
            <p:nvPr/>
          </p:nvSpPr>
          <p:spPr>
            <a:xfrm rot="16200000" flipH="1">
              <a:off x="7177895" y="2958852"/>
              <a:ext cx="1304868" cy="1124266"/>
            </a:xfrm>
            <a:prstGeom prst="upArrow">
              <a:avLst>
                <a:gd name="adj1" fmla="val 72353"/>
                <a:gd name="adj2" fmla="val 5000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580A921-9503-433F-8939-69FC25A69497}"/>
                </a:ext>
              </a:extLst>
            </p:cNvPr>
            <p:cNvSpPr txBox="1"/>
            <p:nvPr/>
          </p:nvSpPr>
          <p:spPr>
            <a:xfrm>
              <a:off x="7653838" y="3320930"/>
              <a:ext cx="32412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  <a:latin typeface="+mj-lt"/>
                </a:rPr>
                <a:t>E</a:t>
              </a:r>
              <a:endParaRPr lang="en-ID" sz="2000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379041B-AB1A-4ED9-BBEC-AD7B617A6D40}"/>
              </a:ext>
            </a:extLst>
          </p:cNvPr>
          <p:cNvGrpSpPr/>
          <p:nvPr/>
        </p:nvGrpSpPr>
        <p:grpSpPr>
          <a:xfrm>
            <a:off x="4551542" y="4393247"/>
            <a:ext cx="1304865" cy="1124262"/>
            <a:chOff x="4551542" y="4393247"/>
            <a:chExt cx="1304865" cy="1124262"/>
          </a:xfrm>
        </p:grpSpPr>
        <p:sp>
          <p:nvSpPr>
            <p:cNvPr id="16" name="Arrow: Up 15">
              <a:extLst>
                <a:ext uri="{FF2B5EF4-FFF2-40B4-BE49-F238E27FC236}">
                  <a16:creationId xmlns:a16="http://schemas.microsoft.com/office/drawing/2014/main" id="{A8C556C8-91D6-4989-A93D-CCA5E54F02F3}"/>
                </a:ext>
              </a:extLst>
            </p:cNvPr>
            <p:cNvSpPr/>
            <p:nvPr/>
          </p:nvSpPr>
          <p:spPr>
            <a:xfrm rot="1802715" flipH="1">
              <a:off x="4551542" y="4393247"/>
              <a:ext cx="1304865" cy="1124262"/>
            </a:xfrm>
            <a:prstGeom prst="upArrow">
              <a:avLst>
                <a:gd name="adj1" fmla="val 72353"/>
                <a:gd name="adj2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5E0B249-FA3D-4EEE-9231-B3B1F9C59B33}"/>
                </a:ext>
              </a:extLst>
            </p:cNvPr>
            <p:cNvSpPr txBox="1"/>
            <p:nvPr/>
          </p:nvSpPr>
          <p:spPr>
            <a:xfrm>
              <a:off x="5027483" y="4755323"/>
              <a:ext cx="38023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  <a:latin typeface="+mj-lt"/>
                </a:rPr>
                <a:t>C</a:t>
              </a:r>
              <a:endParaRPr lang="en-ID" sz="2000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3A90E80-F3AF-4140-850D-9C7A6B79B68A}"/>
              </a:ext>
            </a:extLst>
          </p:cNvPr>
          <p:cNvGrpSpPr/>
          <p:nvPr/>
        </p:nvGrpSpPr>
        <p:grpSpPr>
          <a:xfrm>
            <a:off x="6337984" y="4393246"/>
            <a:ext cx="1304865" cy="1124263"/>
            <a:chOff x="6337984" y="4393246"/>
            <a:chExt cx="1304865" cy="1124263"/>
          </a:xfrm>
        </p:grpSpPr>
        <p:sp>
          <p:nvSpPr>
            <p:cNvPr id="19" name="Arrow: Up 18">
              <a:extLst>
                <a:ext uri="{FF2B5EF4-FFF2-40B4-BE49-F238E27FC236}">
                  <a16:creationId xmlns:a16="http://schemas.microsoft.com/office/drawing/2014/main" id="{3447D254-A3B4-4F1E-9B36-75A5D93B0D8D}"/>
                </a:ext>
              </a:extLst>
            </p:cNvPr>
            <p:cNvSpPr/>
            <p:nvPr/>
          </p:nvSpPr>
          <p:spPr>
            <a:xfrm rot="19797285">
              <a:off x="6337984" y="4393246"/>
              <a:ext cx="1304865" cy="1124263"/>
            </a:xfrm>
            <a:prstGeom prst="upArrow">
              <a:avLst>
                <a:gd name="adj1" fmla="val 72353"/>
                <a:gd name="adj2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C80E2E6-CA46-4B1F-9FC2-F3A941AAB956}"/>
                </a:ext>
              </a:extLst>
            </p:cNvPr>
            <p:cNvSpPr txBox="1"/>
            <p:nvPr/>
          </p:nvSpPr>
          <p:spPr>
            <a:xfrm>
              <a:off x="6805109" y="4755322"/>
              <a:ext cx="37061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  <a:latin typeface="+mj-lt"/>
                </a:rPr>
                <a:t>D</a:t>
              </a:r>
              <a:endParaRPr lang="en-ID" sz="2000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BBA7244-B776-4D64-A01C-941DE0D64FBF}"/>
              </a:ext>
            </a:extLst>
          </p:cNvPr>
          <p:cNvGrpSpPr/>
          <p:nvPr/>
        </p:nvGrpSpPr>
        <p:grpSpPr>
          <a:xfrm>
            <a:off x="1821106" y="1021823"/>
            <a:ext cx="2201526" cy="1002069"/>
            <a:chOff x="1821106" y="1021823"/>
            <a:chExt cx="2201526" cy="1002069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76768A7-C7AF-4B19-8ED5-9CE0BA243D18}"/>
                </a:ext>
              </a:extLst>
            </p:cNvPr>
            <p:cNvSpPr txBox="1"/>
            <p:nvPr/>
          </p:nvSpPr>
          <p:spPr>
            <a:xfrm>
              <a:off x="1821106" y="1391155"/>
              <a:ext cx="2201526" cy="6327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30000"/>
                </a:lnSpc>
              </a:pPr>
              <a:r>
                <a:rPr lang="en-US" sz="1400" dirty="0">
                  <a:solidFill>
                    <a:srgbClr val="8A9AA8"/>
                  </a:solidFill>
                </a:rPr>
                <a:t>Bring to the table win survival strategies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90498FF-1A0E-4326-9D60-32FA4C91DA01}"/>
                </a:ext>
              </a:extLst>
            </p:cNvPr>
            <p:cNvSpPr txBox="1"/>
            <p:nvPr/>
          </p:nvSpPr>
          <p:spPr>
            <a:xfrm>
              <a:off x="1821106" y="1021823"/>
              <a:ext cx="22015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rgbClr val="31456A"/>
                  </a:solidFill>
                </a:rPr>
                <a:t>Iconic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BA07D38-CD8B-42B8-89B6-1AC4BB3BB46A}"/>
              </a:ext>
            </a:extLst>
          </p:cNvPr>
          <p:cNvGrpSpPr/>
          <p:nvPr/>
        </p:nvGrpSpPr>
        <p:grpSpPr>
          <a:xfrm>
            <a:off x="1821106" y="4793723"/>
            <a:ext cx="2201526" cy="1002069"/>
            <a:chOff x="1821106" y="4793723"/>
            <a:chExt cx="2201526" cy="1002069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503BD89-E4B1-43B1-B3AE-78501B932398}"/>
                </a:ext>
              </a:extLst>
            </p:cNvPr>
            <p:cNvSpPr txBox="1"/>
            <p:nvPr/>
          </p:nvSpPr>
          <p:spPr>
            <a:xfrm>
              <a:off x="1821106" y="5163055"/>
              <a:ext cx="2201526" cy="6327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30000"/>
                </a:lnSpc>
              </a:pPr>
              <a:r>
                <a:rPr lang="en-US" sz="1400" dirty="0">
                  <a:solidFill>
                    <a:srgbClr val="8A9AA8"/>
                  </a:solidFill>
                </a:rPr>
                <a:t>Bring to the table win survival strategies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78BE06A-3A5A-447F-90A8-B3778839F64D}"/>
                </a:ext>
              </a:extLst>
            </p:cNvPr>
            <p:cNvSpPr txBox="1"/>
            <p:nvPr/>
          </p:nvSpPr>
          <p:spPr>
            <a:xfrm>
              <a:off x="1821106" y="4793723"/>
              <a:ext cx="22015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rgbClr val="31456A"/>
                  </a:solidFill>
                </a:rPr>
                <a:t>Item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5A2EF1D0-985D-47B5-8119-A65883773097}"/>
              </a:ext>
            </a:extLst>
          </p:cNvPr>
          <p:cNvGrpSpPr/>
          <p:nvPr/>
        </p:nvGrpSpPr>
        <p:grpSpPr>
          <a:xfrm>
            <a:off x="8133006" y="1021823"/>
            <a:ext cx="2201526" cy="1002069"/>
            <a:chOff x="8133006" y="1021823"/>
            <a:chExt cx="2201526" cy="1002069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FEA8D85-35FC-4F49-98E7-7CBA6ECF444A}"/>
                </a:ext>
              </a:extLst>
            </p:cNvPr>
            <p:cNvSpPr txBox="1"/>
            <p:nvPr/>
          </p:nvSpPr>
          <p:spPr>
            <a:xfrm>
              <a:off x="8133006" y="1391155"/>
              <a:ext cx="2201526" cy="6327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400" dirty="0">
                  <a:solidFill>
                    <a:srgbClr val="8A9AA8"/>
                  </a:solidFill>
                </a:rPr>
                <a:t>Bring to the table win survival strategies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D4E7A06-DDF3-41BF-9B9F-CB5109CB3925}"/>
                </a:ext>
              </a:extLst>
            </p:cNvPr>
            <p:cNvSpPr txBox="1"/>
            <p:nvPr/>
          </p:nvSpPr>
          <p:spPr>
            <a:xfrm>
              <a:off x="8133006" y="1021823"/>
              <a:ext cx="22015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err="1">
                  <a:solidFill>
                    <a:srgbClr val="31456A"/>
                  </a:solidFill>
                </a:rPr>
                <a:t>Salery</a:t>
              </a:r>
              <a:endParaRPr lang="en-US" b="1" dirty="0">
                <a:solidFill>
                  <a:srgbClr val="31456A"/>
                </a:solidFill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D7137B9E-0764-4F54-BB11-380285911E1D}"/>
              </a:ext>
            </a:extLst>
          </p:cNvPr>
          <p:cNvGrpSpPr/>
          <p:nvPr/>
        </p:nvGrpSpPr>
        <p:grpSpPr>
          <a:xfrm>
            <a:off x="9115762" y="3003023"/>
            <a:ext cx="2201526" cy="1002069"/>
            <a:chOff x="9115762" y="3003023"/>
            <a:chExt cx="2201526" cy="1002069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8CA7491-8387-473E-BFD3-5147C0B63922}"/>
                </a:ext>
              </a:extLst>
            </p:cNvPr>
            <p:cNvSpPr txBox="1"/>
            <p:nvPr/>
          </p:nvSpPr>
          <p:spPr>
            <a:xfrm>
              <a:off x="9115762" y="3372355"/>
              <a:ext cx="2201526" cy="6327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400" dirty="0">
                  <a:solidFill>
                    <a:srgbClr val="8A9AA8"/>
                  </a:solidFill>
                </a:rPr>
                <a:t>Bring to the table win survival strategies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A0C1C72-BE7F-4268-A741-20572AB7F172}"/>
                </a:ext>
              </a:extLst>
            </p:cNvPr>
            <p:cNvSpPr txBox="1"/>
            <p:nvPr/>
          </p:nvSpPr>
          <p:spPr>
            <a:xfrm>
              <a:off x="9115762" y="3003023"/>
              <a:ext cx="22015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err="1">
                  <a:solidFill>
                    <a:srgbClr val="31456A"/>
                  </a:solidFill>
                </a:rPr>
                <a:t>Cryptoart</a:t>
              </a:r>
              <a:endParaRPr lang="en-US" b="1" dirty="0">
                <a:solidFill>
                  <a:srgbClr val="31456A"/>
                </a:solidFill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0A284563-2CCB-4D86-89D5-60DC68FF24E8}"/>
              </a:ext>
            </a:extLst>
          </p:cNvPr>
          <p:cNvGrpSpPr/>
          <p:nvPr/>
        </p:nvGrpSpPr>
        <p:grpSpPr>
          <a:xfrm>
            <a:off x="8133006" y="4793723"/>
            <a:ext cx="2201526" cy="1002069"/>
            <a:chOff x="8133006" y="4793723"/>
            <a:chExt cx="2201526" cy="1002069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5F940CC-D50C-4091-B5BE-B86E72F676AB}"/>
                </a:ext>
              </a:extLst>
            </p:cNvPr>
            <p:cNvSpPr txBox="1"/>
            <p:nvPr/>
          </p:nvSpPr>
          <p:spPr>
            <a:xfrm>
              <a:off x="8133006" y="5163055"/>
              <a:ext cx="2201526" cy="6327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400" dirty="0">
                  <a:solidFill>
                    <a:srgbClr val="8A9AA8"/>
                  </a:solidFill>
                </a:rPr>
                <a:t>Bring to the table win survival strategies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64D4E96-E0FC-4B1B-B21E-00400459161B}"/>
                </a:ext>
              </a:extLst>
            </p:cNvPr>
            <p:cNvSpPr txBox="1"/>
            <p:nvPr/>
          </p:nvSpPr>
          <p:spPr>
            <a:xfrm>
              <a:off x="8133006" y="4793723"/>
              <a:ext cx="22015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31456A"/>
                  </a:solidFill>
                </a:rPr>
                <a:t>Token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8EA9D6F-C4DB-4A77-8DEB-92719E788812}"/>
              </a:ext>
            </a:extLst>
          </p:cNvPr>
          <p:cNvGrpSpPr/>
          <p:nvPr/>
        </p:nvGrpSpPr>
        <p:grpSpPr>
          <a:xfrm>
            <a:off x="874713" y="3003023"/>
            <a:ext cx="2201526" cy="1002069"/>
            <a:chOff x="874713" y="3003023"/>
            <a:chExt cx="2201526" cy="1002069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AE73C62-2F6E-4FAC-A9E0-6A4A6B13D444}"/>
                </a:ext>
              </a:extLst>
            </p:cNvPr>
            <p:cNvSpPr txBox="1"/>
            <p:nvPr/>
          </p:nvSpPr>
          <p:spPr>
            <a:xfrm>
              <a:off x="874713" y="3372355"/>
              <a:ext cx="2201526" cy="6327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30000"/>
                </a:lnSpc>
              </a:pPr>
              <a:r>
                <a:rPr lang="en-US" sz="1400" dirty="0">
                  <a:solidFill>
                    <a:srgbClr val="8A9AA8"/>
                  </a:solidFill>
                </a:rPr>
                <a:t>Bring to the table win survival strategies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951D707-958A-45F3-9A0E-E4FF9FF4255A}"/>
                </a:ext>
              </a:extLst>
            </p:cNvPr>
            <p:cNvSpPr txBox="1"/>
            <p:nvPr/>
          </p:nvSpPr>
          <p:spPr>
            <a:xfrm>
              <a:off x="874713" y="3003023"/>
              <a:ext cx="22015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rgbClr val="31456A"/>
                  </a:solidFill>
                </a:rPr>
                <a:t>Bit coin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197726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34D05D52-932E-438C-87AF-FBFAF6B73C00}"/>
              </a:ext>
            </a:extLst>
          </p:cNvPr>
          <p:cNvGrpSpPr/>
          <p:nvPr/>
        </p:nvGrpSpPr>
        <p:grpSpPr>
          <a:xfrm>
            <a:off x="8784921" y="1046804"/>
            <a:ext cx="2144562" cy="5825710"/>
            <a:chOff x="4276421" y="1032290"/>
            <a:chExt cx="2144562" cy="5825710"/>
          </a:xfrm>
        </p:grpSpPr>
        <p:sp>
          <p:nvSpPr>
            <p:cNvPr id="11" name="Pentagon 4">
              <a:extLst>
                <a:ext uri="{FF2B5EF4-FFF2-40B4-BE49-F238E27FC236}">
                  <a16:creationId xmlns:a16="http://schemas.microsoft.com/office/drawing/2014/main" id="{9B234DD4-1AB3-44D6-BC8A-1FD3E6C73C81}"/>
                </a:ext>
              </a:extLst>
            </p:cNvPr>
            <p:cNvSpPr/>
            <p:nvPr/>
          </p:nvSpPr>
          <p:spPr>
            <a:xfrm rot="16200000">
              <a:off x="3096145" y="2662291"/>
              <a:ext cx="4530517" cy="1270516"/>
            </a:xfrm>
            <a:prstGeom prst="homePlate">
              <a:avLst>
                <a:gd name="adj" fmla="val 24063"/>
              </a:avLst>
            </a:prstGeom>
            <a:solidFill>
              <a:schemeClr val="accent3"/>
            </a:solidFill>
            <a:ln>
              <a:noFill/>
            </a:ln>
            <a:effectLst>
              <a:outerShdw blurRad="355600" dist="114300" dir="2700000" sx="96000" sy="96000" algn="br" rotWithShape="0">
                <a:schemeClr val="tx1">
                  <a:lumMod val="95000"/>
                  <a:lumOff val="5000"/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400"/>
            </a:p>
          </p:txBody>
        </p:sp>
        <p:sp>
          <p:nvSpPr>
            <p:cNvPr id="12" name="Trapezoid 11">
              <a:extLst>
                <a:ext uri="{FF2B5EF4-FFF2-40B4-BE49-F238E27FC236}">
                  <a16:creationId xmlns:a16="http://schemas.microsoft.com/office/drawing/2014/main" id="{49642171-031C-4F7F-99F9-38C0BFCE7B5C}"/>
                </a:ext>
              </a:extLst>
            </p:cNvPr>
            <p:cNvSpPr/>
            <p:nvPr/>
          </p:nvSpPr>
          <p:spPr>
            <a:xfrm>
              <a:off x="4276421" y="5544011"/>
              <a:ext cx="2144562" cy="1313989"/>
            </a:xfrm>
            <a:prstGeom prst="trapezoid">
              <a:avLst>
                <a:gd name="adj" fmla="val 32886"/>
              </a:avLst>
            </a:prstGeom>
            <a:solidFill>
              <a:schemeClr val="accent3"/>
            </a:solidFill>
            <a:ln>
              <a:noFill/>
            </a:ln>
            <a:effectLst>
              <a:outerShdw blurRad="355600" dist="114300" dir="2700000" sx="96000" sy="96000" algn="br" rotWithShape="0">
                <a:schemeClr val="tx1">
                  <a:lumMod val="95000"/>
                  <a:lumOff val="5000"/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40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CC93725-8F45-4284-AA70-13B5CD017C94}"/>
                </a:ext>
              </a:extLst>
            </p:cNvPr>
            <p:cNvSpPr txBox="1"/>
            <p:nvPr/>
          </p:nvSpPr>
          <p:spPr>
            <a:xfrm>
              <a:off x="4794188" y="1644811"/>
              <a:ext cx="1134429" cy="6617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US" sz="2000" b="1" dirty="0">
                  <a:solidFill>
                    <a:schemeClr val="bg1"/>
                  </a:solidFill>
                  <a:latin typeface="+mj-lt"/>
                </a:rPr>
                <a:t>$345</a:t>
              </a:r>
            </a:p>
            <a:p>
              <a:pPr algn="ctr">
                <a:spcAft>
                  <a:spcPts val="60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income</a:t>
              </a:r>
              <a:endParaRPr lang="en-ID" sz="2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B81EC9CC-DBFE-48FC-BD02-D5373289F0F5}"/>
              </a:ext>
            </a:extLst>
          </p:cNvPr>
          <p:cNvGrpSpPr/>
          <p:nvPr/>
        </p:nvGrpSpPr>
        <p:grpSpPr>
          <a:xfrm>
            <a:off x="6653060" y="2441172"/>
            <a:ext cx="2584964" cy="4429963"/>
            <a:chOff x="2144560" y="2426658"/>
            <a:chExt cx="2584964" cy="4429963"/>
          </a:xfrm>
        </p:grpSpPr>
        <p:sp>
          <p:nvSpPr>
            <p:cNvPr id="7" name="Pentagon 8">
              <a:extLst>
                <a:ext uri="{FF2B5EF4-FFF2-40B4-BE49-F238E27FC236}">
                  <a16:creationId xmlns:a16="http://schemas.microsoft.com/office/drawing/2014/main" id="{D9219154-681C-46D7-9AAA-ECFD952F7FF1}"/>
                </a:ext>
              </a:extLst>
            </p:cNvPr>
            <p:cNvSpPr/>
            <p:nvPr/>
          </p:nvSpPr>
          <p:spPr>
            <a:xfrm rot="16200000">
              <a:off x="2525486" y="3356801"/>
              <a:ext cx="3130801" cy="1270516"/>
            </a:xfrm>
            <a:prstGeom prst="homePlate">
              <a:avLst>
                <a:gd name="adj" fmla="val 17578"/>
              </a:avLst>
            </a:prstGeom>
            <a:solidFill>
              <a:schemeClr val="accent1"/>
            </a:solidFill>
            <a:ln>
              <a:noFill/>
            </a:ln>
            <a:effectLst>
              <a:outerShdw blurRad="355600" dist="114300" dir="2700000" sx="96000" sy="96000" algn="br" rotWithShape="0">
                <a:schemeClr val="tx1">
                  <a:lumMod val="95000"/>
                  <a:lumOff val="5000"/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400"/>
            </a:p>
          </p:txBody>
        </p:sp>
        <p:sp>
          <p:nvSpPr>
            <p:cNvPr id="8" name="Trapezoid 11">
              <a:extLst>
                <a:ext uri="{FF2B5EF4-FFF2-40B4-BE49-F238E27FC236}">
                  <a16:creationId xmlns:a16="http://schemas.microsoft.com/office/drawing/2014/main" id="{09FA964E-4049-4627-89D2-5EF6ECDFA948}"/>
                </a:ext>
              </a:extLst>
            </p:cNvPr>
            <p:cNvSpPr/>
            <p:nvPr/>
          </p:nvSpPr>
          <p:spPr>
            <a:xfrm>
              <a:off x="2144560" y="5545295"/>
              <a:ext cx="2584964" cy="1311326"/>
            </a:xfrm>
            <a:custGeom>
              <a:avLst/>
              <a:gdLst>
                <a:gd name="connsiteX0" fmla="*/ 0 w 1511300"/>
                <a:gd name="connsiteY0" fmla="*/ 1217612 h 1217612"/>
                <a:gd name="connsiteX1" fmla="*/ 304403 w 1511300"/>
                <a:gd name="connsiteY1" fmla="*/ 0 h 1217612"/>
                <a:gd name="connsiteX2" fmla="*/ 1206897 w 1511300"/>
                <a:gd name="connsiteY2" fmla="*/ 0 h 1217612"/>
                <a:gd name="connsiteX3" fmla="*/ 1511300 w 1511300"/>
                <a:gd name="connsiteY3" fmla="*/ 1217612 h 1217612"/>
                <a:gd name="connsiteX4" fmla="*/ 0 w 1511300"/>
                <a:gd name="connsiteY4" fmla="*/ 1217612 h 1217612"/>
                <a:gd name="connsiteX0" fmla="*/ 0 w 1810147"/>
                <a:gd name="connsiteY0" fmla="*/ 1217612 h 1217612"/>
                <a:gd name="connsiteX1" fmla="*/ 304403 w 1810147"/>
                <a:gd name="connsiteY1" fmla="*/ 0 h 1217612"/>
                <a:gd name="connsiteX2" fmla="*/ 1810147 w 1810147"/>
                <a:gd name="connsiteY2" fmla="*/ 25400 h 1217612"/>
                <a:gd name="connsiteX3" fmla="*/ 1511300 w 1810147"/>
                <a:gd name="connsiteY3" fmla="*/ 1217612 h 1217612"/>
                <a:gd name="connsiteX4" fmla="*/ 0 w 1810147"/>
                <a:gd name="connsiteY4" fmla="*/ 1217612 h 1217612"/>
                <a:gd name="connsiteX0" fmla="*/ 0 w 1810147"/>
                <a:gd name="connsiteY0" fmla="*/ 1192212 h 1192212"/>
                <a:gd name="connsiteX1" fmla="*/ 871141 w 1810147"/>
                <a:gd name="connsiteY1" fmla="*/ 3175 h 1192212"/>
                <a:gd name="connsiteX2" fmla="*/ 1810147 w 1810147"/>
                <a:gd name="connsiteY2" fmla="*/ 0 h 1192212"/>
                <a:gd name="connsiteX3" fmla="*/ 1511300 w 1810147"/>
                <a:gd name="connsiteY3" fmla="*/ 1192212 h 1192212"/>
                <a:gd name="connsiteX4" fmla="*/ 0 w 1810147"/>
                <a:gd name="connsiteY4" fmla="*/ 1192212 h 1192212"/>
                <a:gd name="connsiteX0" fmla="*/ 0 w 1810147"/>
                <a:gd name="connsiteY0" fmla="*/ 1199356 h 1199356"/>
                <a:gd name="connsiteX1" fmla="*/ 871141 w 1810147"/>
                <a:gd name="connsiteY1" fmla="*/ 10319 h 1199356"/>
                <a:gd name="connsiteX2" fmla="*/ 1810147 w 1810147"/>
                <a:gd name="connsiteY2" fmla="*/ 0 h 1199356"/>
                <a:gd name="connsiteX3" fmla="*/ 1511300 w 1810147"/>
                <a:gd name="connsiteY3" fmla="*/ 1199356 h 1199356"/>
                <a:gd name="connsiteX4" fmla="*/ 0 w 1810147"/>
                <a:gd name="connsiteY4" fmla="*/ 1199356 h 1199356"/>
                <a:gd name="connsiteX0" fmla="*/ 0 w 1810147"/>
                <a:gd name="connsiteY0" fmla="*/ 1199356 h 1199356"/>
                <a:gd name="connsiteX1" fmla="*/ 935435 w 1810147"/>
                <a:gd name="connsiteY1" fmla="*/ 794 h 1199356"/>
                <a:gd name="connsiteX2" fmla="*/ 1810147 w 1810147"/>
                <a:gd name="connsiteY2" fmla="*/ 0 h 1199356"/>
                <a:gd name="connsiteX3" fmla="*/ 1511300 w 1810147"/>
                <a:gd name="connsiteY3" fmla="*/ 1199356 h 1199356"/>
                <a:gd name="connsiteX4" fmla="*/ 0 w 1810147"/>
                <a:gd name="connsiteY4" fmla="*/ 1199356 h 1199356"/>
                <a:gd name="connsiteX0" fmla="*/ 0 w 1810147"/>
                <a:gd name="connsiteY0" fmla="*/ 1199356 h 1199356"/>
                <a:gd name="connsiteX1" fmla="*/ 935435 w 1810147"/>
                <a:gd name="connsiteY1" fmla="*/ 5557 h 1199356"/>
                <a:gd name="connsiteX2" fmla="*/ 1810147 w 1810147"/>
                <a:gd name="connsiteY2" fmla="*/ 0 h 1199356"/>
                <a:gd name="connsiteX3" fmla="*/ 1511300 w 1810147"/>
                <a:gd name="connsiteY3" fmla="*/ 1199356 h 1199356"/>
                <a:gd name="connsiteX4" fmla="*/ 0 w 1810147"/>
                <a:gd name="connsiteY4" fmla="*/ 1199356 h 1199356"/>
                <a:gd name="connsiteX0" fmla="*/ 0 w 1810147"/>
                <a:gd name="connsiteY0" fmla="*/ 1199356 h 1199356"/>
                <a:gd name="connsiteX1" fmla="*/ 922799 w 1810147"/>
                <a:gd name="connsiteY1" fmla="*/ 2407 h 1199356"/>
                <a:gd name="connsiteX2" fmla="*/ 1810147 w 1810147"/>
                <a:gd name="connsiteY2" fmla="*/ 0 h 1199356"/>
                <a:gd name="connsiteX3" fmla="*/ 1511300 w 1810147"/>
                <a:gd name="connsiteY3" fmla="*/ 1199356 h 1199356"/>
                <a:gd name="connsiteX4" fmla="*/ 0 w 1810147"/>
                <a:gd name="connsiteY4" fmla="*/ 1199356 h 1199356"/>
                <a:gd name="connsiteX0" fmla="*/ 0 w 1812516"/>
                <a:gd name="connsiteY0" fmla="*/ 1202462 h 1202462"/>
                <a:gd name="connsiteX1" fmla="*/ 922799 w 1812516"/>
                <a:gd name="connsiteY1" fmla="*/ 5513 h 1202462"/>
                <a:gd name="connsiteX2" fmla="*/ 1812516 w 1812516"/>
                <a:gd name="connsiteY2" fmla="*/ 0 h 1202462"/>
                <a:gd name="connsiteX3" fmla="*/ 1511300 w 1812516"/>
                <a:gd name="connsiteY3" fmla="*/ 1202462 h 1202462"/>
                <a:gd name="connsiteX4" fmla="*/ 0 w 1812516"/>
                <a:gd name="connsiteY4" fmla="*/ 1202462 h 1202462"/>
                <a:gd name="connsiteX0" fmla="*/ 0 w 1812516"/>
                <a:gd name="connsiteY0" fmla="*/ 1202462 h 1205568"/>
                <a:gd name="connsiteX1" fmla="*/ 922799 w 1812516"/>
                <a:gd name="connsiteY1" fmla="*/ 5513 h 1205568"/>
                <a:gd name="connsiteX2" fmla="*/ 1812516 w 1812516"/>
                <a:gd name="connsiteY2" fmla="*/ 0 h 1205568"/>
                <a:gd name="connsiteX3" fmla="*/ 1504193 w 1812516"/>
                <a:gd name="connsiteY3" fmla="*/ 1205568 h 1205568"/>
                <a:gd name="connsiteX4" fmla="*/ 0 w 1812516"/>
                <a:gd name="connsiteY4" fmla="*/ 1202462 h 1205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12516" h="1205568">
                  <a:moveTo>
                    <a:pt x="0" y="1202462"/>
                  </a:moveTo>
                  <a:lnTo>
                    <a:pt x="922799" y="5513"/>
                  </a:lnTo>
                  <a:lnTo>
                    <a:pt x="1812516" y="0"/>
                  </a:lnTo>
                  <a:lnTo>
                    <a:pt x="1504193" y="1205568"/>
                  </a:lnTo>
                  <a:lnTo>
                    <a:pt x="0" y="120246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355600" dist="114300" dir="2700000" sx="96000" sy="96000" algn="br" rotWithShape="0">
                <a:schemeClr val="tx1">
                  <a:lumMod val="95000"/>
                  <a:lumOff val="5000"/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40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7237C0F-2193-4FAA-A6A8-685A1818E03E}"/>
                </a:ext>
              </a:extLst>
            </p:cNvPr>
            <p:cNvSpPr txBox="1"/>
            <p:nvPr/>
          </p:nvSpPr>
          <p:spPr>
            <a:xfrm>
              <a:off x="3523672" y="2978280"/>
              <a:ext cx="1134429" cy="6617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US" sz="2000" b="1" dirty="0">
                  <a:solidFill>
                    <a:schemeClr val="bg1"/>
                  </a:solidFill>
                  <a:latin typeface="+mj-lt"/>
                </a:rPr>
                <a:t>$256</a:t>
              </a:r>
            </a:p>
            <a:p>
              <a:pPr algn="ctr">
                <a:spcAft>
                  <a:spcPts val="60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income</a:t>
              </a:r>
              <a:endParaRPr lang="en-ID" sz="2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3CB8BB1A-3120-4F06-A984-71F9B9F18E06}"/>
              </a:ext>
            </a:extLst>
          </p:cNvPr>
          <p:cNvGrpSpPr/>
          <p:nvPr/>
        </p:nvGrpSpPr>
        <p:grpSpPr>
          <a:xfrm>
            <a:off x="4508500" y="3054582"/>
            <a:ext cx="3468019" cy="3811034"/>
            <a:chOff x="0" y="3040068"/>
            <a:chExt cx="3468019" cy="3811034"/>
          </a:xfrm>
        </p:grpSpPr>
        <p:sp>
          <p:nvSpPr>
            <p:cNvPr id="3" name="Pentagon 12">
              <a:extLst>
                <a:ext uri="{FF2B5EF4-FFF2-40B4-BE49-F238E27FC236}">
                  <a16:creationId xmlns:a16="http://schemas.microsoft.com/office/drawing/2014/main" id="{57A06559-FADA-4AE9-BAC9-83FA36666D36}"/>
                </a:ext>
              </a:extLst>
            </p:cNvPr>
            <p:cNvSpPr/>
            <p:nvPr/>
          </p:nvSpPr>
          <p:spPr>
            <a:xfrm rot="16200000">
              <a:off x="1559704" y="3665477"/>
              <a:ext cx="2521334" cy="1270516"/>
            </a:xfrm>
            <a:prstGeom prst="homePlate">
              <a:avLst>
                <a:gd name="adj" fmla="val 19199"/>
              </a:avLst>
            </a:prstGeom>
            <a:solidFill>
              <a:schemeClr val="accent2"/>
            </a:solidFill>
            <a:ln>
              <a:noFill/>
            </a:ln>
            <a:effectLst>
              <a:outerShdw blurRad="355600" dist="114300" dir="2700000" sx="96000" sy="96000" algn="br" rotWithShape="0">
                <a:schemeClr val="tx1">
                  <a:lumMod val="95000"/>
                  <a:lumOff val="5000"/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400"/>
            </a:p>
          </p:txBody>
        </p:sp>
        <p:sp>
          <p:nvSpPr>
            <p:cNvPr id="4" name="Trapezoid 11">
              <a:extLst>
                <a:ext uri="{FF2B5EF4-FFF2-40B4-BE49-F238E27FC236}">
                  <a16:creationId xmlns:a16="http://schemas.microsoft.com/office/drawing/2014/main" id="{A55839B4-B027-4686-BF98-CA18FD42A085}"/>
                </a:ext>
              </a:extLst>
            </p:cNvPr>
            <p:cNvSpPr/>
            <p:nvPr/>
          </p:nvSpPr>
          <p:spPr>
            <a:xfrm>
              <a:off x="0" y="5556813"/>
              <a:ext cx="3468019" cy="1294289"/>
            </a:xfrm>
            <a:custGeom>
              <a:avLst/>
              <a:gdLst>
                <a:gd name="connsiteX0" fmla="*/ 0 w 1511300"/>
                <a:gd name="connsiteY0" fmla="*/ 1217612 h 1217612"/>
                <a:gd name="connsiteX1" fmla="*/ 304403 w 1511300"/>
                <a:gd name="connsiteY1" fmla="*/ 0 h 1217612"/>
                <a:gd name="connsiteX2" fmla="*/ 1206897 w 1511300"/>
                <a:gd name="connsiteY2" fmla="*/ 0 h 1217612"/>
                <a:gd name="connsiteX3" fmla="*/ 1511300 w 1511300"/>
                <a:gd name="connsiteY3" fmla="*/ 1217612 h 1217612"/>
                <a:gd name="connsiteX4" fmla="*/ 0 w 1511300"/>
                <a:gd name="connsiteY4" fmla="*/ 1217612 h 1217612"/>
                <a:gd name="connsiteX0" fmla="*/ 0 w 1810147"/>
                <a:gd name="connsiteY0" fmla="*/ 1217612 h 1217612"/>
                <a:gd name="connsiteX1" fmla="*/ 304403 w 1810147"/>
                <a:gd name="connsiteY1" fmla="*/ 0 h 1217612"/>
                <a:gd name="connsiteX2" fmla="*/ 1810147 w 1810147"/>
                <a:gd name="connsiteY2" fmla="*/ 25400 h 1217612"/>
                <a:gd name="connsiteX3" fmla="*/ 1511300 w 1810147"/>
                <a:gd name="connsiteY3" fmla="*/ 1217612 h 1217612"/>
                <a:gd name="connsiteX4" fmla="*/ 0 w 1810147"/>
                <a:gd name="connsiteY4" fmla="*/ 1217612 h 1217612"/>
                <a:gd name="connsiteX0" fmla="*/ 0 w 1810147"/>
                <a:gd name="connsiteY0" fmla="*/ 1192212 h 1192212"/>
                <a:gd name="connsiteX1" fmla="*/ 871141 w 1810147"/>
                <a:gd name="connsiteY1" fmla="*/ 3175 h 1192212"/>
                <a:gd name="connsiteX2" fmla="*/ 1810147 w 1810147"/>
                <a:gd name="connsiteY2" fmla="*/ 0 h 1192212"/>
                <a:gd name="connsiteX3" fmla="*/ 1511300 w 1810147"/>
                <a:gd name="connsiteY3" fmla="*/ 1192212 h 1192212"/>
                <a:gd name="connsiteX4" fmla="*/ 0 w 1810147"/>
                <a:gd name="connsiteY4" fmla="*/ 1192212 h 1192212"/>
                <a:gd name="connsiteX0" fmla="*/ 0 w 1810147"/>
                <a:gd name="connsiteY0" fmla="*/ 1199356 h 1199356"/>
                <a:gd name="connsiteX1" fmla="*/ 871141 w 1810147"/>
                <a:gd name="connsiteY1" fmla="*/ 10319 h 1199356"/>
                <a:gd name="connsiteX2" fmla="*/ 1810147 w 1810147"/>
                <a:gd name="connsiteY2" fmla="*/ 0 h 1199356"/>
                <a:gd name="connsiteX3" fmla="*/ 1511300 w 1810147"/>
                <a:gd name="connsiteY3" fmla="*/ 1199356 h 1199356"/>
                <a:gd name="connsiteX4" fmla="*/ 0 w 1810147"/>
                <a:gd name="connsiteY4" fmla="*/ 1199356 h 1199356"/>
                <a:gd name="connsiteX0" fmla="*/ 0 w 1810147"/>
                <a:gd name="connsiteY0" fmla="*/ 1199356 h 1199356"/>
                <a:gd name="connsiteX1" fmla="*/ 935435 w 1810147"/>
                <a:gd name="connsiteY1" fmla="*/ 794 h 1199356"/>
                <a:gd name="connsiteX2" fmla="*/ 1810147 w 1810147"/>
                <a:gd name="connsiteY2" fmla="*/ 0 h 1199356"/>
                <a:gd name="connsiteX3" fmla="*/ 1511300 w 1810147"/>
                <a:gd name="connsiteY3" fmla="*/ 1199356 h 1199356"/>
                <a:gd name="connsiteX4" fmla="*/ 0 w 1810147"/>
                <a:gd name="connsiteY4" fmla="*/ 1199356 h 1199356"/>
                <a:gd name="connsiteX0" fmla="*/ 0 w 1810147"/>
                <a:gd name="connsiteY0" fmla="*/ 1199356 h 1199356"/>
                <a:gd name="connsiteX1" fmla="*/ 935435 w 1810147"/>
                <a:gd name="connsiteY1" fmla="*/ 5557 h 1199356"/>
                <a:gd name="connsiteX2" fmla="*/ 1810147 w 1810147"/>
                <a:gd name="connsiteY2" fmla="*/ 0 h 1199356"/>
                <a:gd name="connsiteX3" fmla="*/ 1511300 w 1810147"/>
                <a:gd name="connsiteY3" fmla="*/ 1199356 h 1199356"/>
                <a:gd name="connsiteX4" fmla="*/ 0 w 1810147"/>
                <a:gd name="connsiteY4" fmla="*/ 1199356 h 1199356"/>
                <a:gd name="connsiteX0" fmla="*/ 0 w 2432484"/>
                <a:gd name="connsiteY0" fmla="*/ 1193799 h 1193799"/>
                <a:gd name="connsiteX1" fmla="*/ 935435 w 2432484"/>
                <a:gd name="connsiteY1" fmla="*/ 0 h 1193799"/>
                <a:gd name="connsiteX2" fmla="*/ 2432484 w 2432484"/>
                <a:gd name="connsiteY2" fmla="*/ 7043 h 1193799"/>
                <a:gd name="connsiteX3" fmla="*/ 1511300 w 2432484"/>
                <a:gd name="connsiteY3" fmla="*/ 1193799 h 1193799"/>
                <a:gd name="connsiteX4" fmla="*/ 0 w 2432484"/>
                <a:gd name="connsiteY4" fmla="*/ 1193799 h 1193799"/>
                <a:gd name="connsiteX0" fmla="*/ 0 w 2432484"/>
                <a:gd name="connsiteY0" fmla="*/ 1186756 h 1186756"/>
                <a:gd name="connsiteX1" fmla="*/ 1557772 w 2432484"/>
                <a:gd name="connsiteY1" fmla="*/ 2407 h 1186756"/>
                <a:gd name="connsiteX2" fmla="*/ 2432484 w 2432484"/>
                <a:gd name="connsiteY2" fmla="*/ 0 h 1186756"/>
                <a:gd name="connsiteX3" fmla="*/ 1511300 w 2432484"/>
                <a:gd name="connsiteY3" fmla="*/ 1186756 h 1186756"/>
                <a:gd name="connsiteX4" fmla="*/ 0 w 2432484"/>
                <a:gd name="connsiteY4" fmla="*/ 1186756 h 1186756"/>
                <a:gd name="connsiteX0" fmla="*/ 0 w 2432484"/>
                <a:gd name="connsiteY0" fmla="*/ 1186756 h 1186756"/>
                <a:gd name="connsiteX1" fmla="*/ 1560931 w 2432484"/>
                <a:gd name="connsiteY1" fmla="*/ 2407 h 1186756"/>
                <a:gd name="connsiteX2" fmla="*/ 2432484 w 2432484"/>
                <a:gd name="connsiteY2" fmla="*/ 0 h 1186756"/>
                <a:gd name="connsiteX3" fmla="*/ 1511300 w 2432484"/>
                <a:gd name="connsiteY3" fmla="*/ 1186756 h 1186756"/>
                <a:gd name="connsiteX4" fmla="*/ 0 w 2432484"/>
                <a:gd name="connsiteY4" fmla="*/ 1186756 h 1186756"/>
                <a:gd name="connsiteX0" fmla="*/ 0 w 2432484"/>
                <a:gd name="connsiteY0" fmla="*/ 1187499 h 1187499"/>
                <a:gd name="connsiteX1" fmla="*/ 1557772 w 2432484"/>
                <a:gd name="connsiteY1" fmla="*/ 0 h 1187499"/>
                <a:gd name="connsiteX2" fmla="*/ 2432484 w 2432484"/>
                <a:gd name="connsiteY2" fmla="*/ 743 h 1187499"/>
                <a:gd name="connsiteX3" fmla="*/ 1511300 w 2432484"/>
                <a:gd name="connsiteY3" fmla="*/ 1187499 h 1187499"/>
                <a:gd name="connsiteX4" fmla="*/ 0 w 2432484"/>
                <a:gd name="connsiteY4" fmla="*/ 1187499 h 1187499"/>
                <a:gd name="connsiteX0" fmla="*/ 0 w 2441961"/>
                <a:gd name="connsiteY0" fmla="*/ 1187499 h 1187499"/>
                <a:gd name="connsiteX1" fmla="*/ 1557772 w 2441961"/>
                <a:gd name="connsiteY1" fmla="*/ 0 h 1187499"/>
                <a:gd name="connsiteX2" fmla="*/ 2441961 w 2441961"/>
                <a:gd name="connsiteY2" fmla="*/ 743 h 1187499"/>
                <a:gd name="connsiteX3" fmla="*/ 1511300 w 2441961"/>
                <a:gd name="connsiteY3" fmla="*/ 1187499 h 1187499"/>
                <a:gd name="connsiteX4" fmla="*/ 0 w 2441961"/>
                <a:gd name="connsiteY4" fmla="*/ 1187499 h 1187499"/>
                <a:gd name="connsiteX0" fmla="*/ 0 w 2448279"/>
                <a:gd name="connsiteY0" fmla="*/ 1189906 h 1189906"/>
                <a:gd name="connsiteX1" fmla="*/ 1557772 w 2448279"/>
                <a:gd name="connsiteY1" fmla="*/ 2407 h 1189906"/>
                <a:gd name="connsiteX2" fmla="*/ 2448279 w 2448279"/>
                <a:gd name="connsiteY2" fmla="*/ 0 h 1189906"/>
                <a:gd name="connsiteX3" fmla="*/ 1511300 w 2448279"/>
                <a:gd name="connsiteY3" fmla="*/ 1189906 h 1189906"/>
                <a:gd name="connsiteX4" fmla="*/ 0 w 2448279"/>
                <a:gd name="connsiteY4" fmla="*/ 1189906 h 1189906"/>
                <a:gd name="connsiteX0" fmla="*/ 0 w 2448279"/>
                <a:gd name="connsiteY0" fmla="*/ 1189906 h 1189906"/>
                <a:gd name="connsiteX1" fmla="*/ 1543555 w 2448279"/>
                <a:gd name="connsiteY1" fmla="*/ 2407 h 1189906"/>
                <a:gd name="connsiteX2" fmla="*/ 2448279 w 2448279"/>
                <a:gd name="connsiteY2" fmla="*/ 0 h 1189906"/>
                <a:gd name="connsiteX3" fmla="*/ 1511300 w 2448279"/>
                <a:gd name="connsiteY3" fmla="*/ 1189906 h 1189906"/>
                <a:gd name="connsiteX4" fmla="*/ 0 w 2448279"/>
                <a:gd name="connsiteY4" fmla="*/ 1189906 h 1189906"/>
                <a:gd name="connsiteX0" fmla="*/ 0 w 2448279"/>
                <a:gd name="connsiteY0" fmla="*/ 1189906 h 1189906"/>
                <a:gd name="connsiteX1" fmla="*/ 1531709 w 2448279"/>
                <a:gd name="connsiteY1" fmla="*/ 44 h 1189906"/>
                <a:gd name="connsiteX2" fmla="*/ 2448279 w 2448279"/>
                <a:gd name="connsiteY2" fmla="*/ 0 h 1189906"/>
                <a:gd name="connsiteX3" fmla="*/ 1511300 w 2448279"/>
                <a:gd name="connsiteY3" fmla="*/ 1189906 h 1189906"/>
                <a:gd name="connsiteX4" fmla="*/ 0 w 2448279"/>
                <a:gd name="connsiteY4" fmla="*/ 1189906 h 1189906"/>
                <a:gd name="connsiteX0" fmla="*/ 0 w 2422217"/>
                <a:gd name="connsiteY0" fmla="*/ 1193012 h 1193012"/>
                <a:gd name="connsiteX1" fmla="*/ 1531709 w 2422217"/>
                <a:gd name="connsiteY1" fmla="*/ 3150 h 1193012"/>
                <a:gd name="connsiteX2" fmla="*/ 2422217 w 2422217"/>
                <a:gd name="connsiteY2" fmla="*/ 0 h 1193012"/>
                <a:gd name="connsiteX3" fmla="*/ 1511300 w 2422217"/>
                <a:gd name="connsiteY3" fmla="*/ 1193012 h 1193012"/>
                <a:gd name="connsiteX4" fmla="*/ 0 w 2422217"/>
                <a:gd name="connsiteY4" fmla="*/ 1193012 h 1193012"/>
                <a:gd name="connsiteX0" fmla="*/ 0 w 2424586"/>
                <a:gd name="connsiteY0" fmla="*/ 1193012 h 1193012"/>
                <a:gd name="connsiteX1" fmla="*/ 1531709 w 2424586"/>
                <a:gd name="connsiteY1" fmla="*/ 3150 h 1193012"/>
                <a:gd name="connsiteX2" fmla="*/ 2424586 w 2424586"/>
                <a:gd name="connsiteY2" fmla="*/ 0 h 1193012"/>
                <a:gd name="connsiteX3" fmla="*/ 1511300 w 2424586"/>
                <a:gd name="connsiteY3" fmla="*/ 1193012 h 1193012"/>
                <a:gd name="connsiteX4" fmla="*/ 0 w 2424586"/>
                <a:gd name="connsiteY4" fmla="*/ 1193012 h 1193012"/>
                <a:gd name="connsiteX0" fmla="*/ 0 w 2426955"/>
                <a:gd name="connsiteY0" fmla="*/ 1189906 h 1189906"/>
                <a:gd name="connsiteX1" fmla="*/ 1531709 w 2426955"/>
                <a:gd name="connsiteY1" fmla="*/ 44 h 1189906"/>
                <a:gd name="connsiteX2" fmla="*/ 2426955 w 2426955"/>
                <a:gd name="connsiteY2" fmla="*/ 0 h 1189906"/>
                <a:gd name="connsiteX3" fmla="*/ 1511300 w 2426955"/>
                <a:gd name="connsiteY3" fmla="*/ 1189906 h 1189906"/>
                <a:gd name="connsiteX4" fmla="*/ 0 w 2426955"/>
                <a:gd name="connsiteY4" fmla="*/ 1189906 h 1189906"/>
                <a:gd name="connsiteX0" fmla="*/ 0 w 2429324"/>
                <a:gd name="connsiteY0" fmla="*/ 1196118 h 1196118"/>
                <a:gd name="connsiteX1" fmla="*/ 1531709 w 2429324"/>
                <a:gd name="connsiteY1" fmla="*/ 6256 h 1196118"/>
                <a:gd name="connsiteX2" fmla="*/ 2429324 w 2429324"/>
                <a:gd name="connsiteY2" fmla="*/ 0 h 1196118"/>
                <a:gd name="connsiteX3" fmla="*/ 1511300 w 2429324"/>
                <a:gd name="connsiteY3" fmla="*/ 1196118 h 1196118"/>
                <a:gd name="connsiteX4" fmla="*/ 0 w 2429324"/>
                <a:gd name="connsiteY4" fmla="*/ 1196118 h 1196118"/>
                <a:gd name="connsiteX0" fmla="*/ 0 w 2431693"/>
                <a:gd name="connsiteY0" fmla="*/ 1189906 h 1189906"/>
                <a:gd name="connsiteX1" fmla="*/ 1531709 w 2431693"/>
                <a:gd name="connsiteY1" fmla="*/ 44 h 1189906"/>
                <a:gd name="connsiteX2" fmla="*/ 2431693 w 2431693"/>
                <a:gd name="connsiteY2" fmla="*/ 0 h 1189906"/>
                <a:gd name="connsiteX3" fmla="*/ 1511300 w 2431693"/>
                <a:gd name="connsiteY3" fmla="*/ 1189906 h 1189906"/>
                <a:gd name="connsiteX4" fmla="*/ 0 w 2431693"/>
                <a:gd name="connsiteY4" fmla="*/ 1189906 h 1189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31693" h="1189906">
                  <a:moveTo>
                    <a:pt x="0" y="1189906"/>
                  </a:moveTo>
                  <a:lnTo>
                    <a:pt x="1531709" y="44"/>
                  </a:lnTo>
                  <a:lnTo>
                    <a:pt x="2431693" y="0"/>
                  </a:lnTo>
                  <a:lnTo>
                    <a:pt x="1511300" y="1189906"/>
                  </a:lnTo>
                  <a:lnTo>
                    <a:pt x="0" y="118990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355600" dist="114300" dir="2700000" sx="96000" sy="96000" algn="br" rotWithShape="0">
                <a:schemeClr val="tx1">
                  <a:lumMod val="95000"/>
                  <a:lumOff val="5000"/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40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EE6218C-7F7C-4A2D-B2BE-69BF361CEDF2}"/>
                </a:ext>
              </a:extLst>
            </p:cNvPr>
            <p:cNvSpPr txBox="1"/>
            <p:nvPr/>
          </p:nvSpPr>
          <p:spPr>
            <a:xfrm>
              <a:off x="2253156" y="3577989"/>
              <a:ext cx="1134429" cy="6617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US" sz="2000" b="1" dirty="0">
                  <a:solidFill>
                    <a:schemeClr val="bg1"/>
                  </a:solidFill>
                  <a:latin typeface="+mj-lt"/>
                </a:rPr>
                <a:t>$126</a:t>
              </a:r>
            </a:p>
            <a:p>
              <a:pPr algn="ctr">
                <a:spcAft>
                  <a:spcPts val="60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income</a:t>
              </a:r>
              <a:endParaRPr lang="en-ID" sz="2000" dirty="0">
                <a:solidFill>
                  <a:schemeClr val="bg1"/>
                </a:solidFill>
              </a:endParaRP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47BEBA2B-A3FC-4D25-8748-39E4715713F7}"/>
              </a:ext>
            </a:extLst>
          </p:cNvPr>
          <p:cNvSpPr txBox="1"/>
          <p:nvPr/>
        </p:nvSpPr>
        <p:spPr>
          <a:xfrm>
            <a:off x="1008062" y="1762625"/>
            <a:ext cx="418306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40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algn="l"/>
            <a:r>
              <a:rPr lang="en-US" dirty="0"/>
              <a:t>WRITE YOUR</a:t>
            </a:r>
            <a:br>
              <a:rPr lang="en-US" dirty="0"/>
            </a:br>
            <a:r>
              <a:rPr lang="en-US" dirty="0"/>
              <a:t>TITLE HERE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8906950-95B6-42AC-AA52-504DCA129410}"/>
              </a:ext>
            </a:extLst>
          </p:cNvPr>
          <p:cNvGrpSpPr/>
          <p:nvPr/>
        </p:nvGrpSpPr>
        <p:grpSpPr>
          <a:xfrm>
            <a:off x="1111683" y="3687599"/>
            <a:ext cx="4641007" cy="317395"/>
            <a:chOff x="1175056" y="3325461"/>
            <a:chExt cx="4641007" cy="317395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1909E9B8-5BC2-42AD-8CE7-9F0638FAFBFE}"/>
                </a:ext>
              </a:extLst>
            </p:cNvPr>
            <p:cNvSpPr txBox="1"/>
            <p:nvPr/>
          </p:nvSpPr>
          <p:spPr>
            <a:xfrm>
              <a:off x="1721394" y="3325461"/>
              <a:ext cx="4094669" cy="31739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>
                <a:lnSpc>
                  <a:spcPct val="110000"/>
                </a:lnSpc>
                <a:spcBef>
                  <a:spcPts val="600"/>
                </a:spcBef>
              </a:pPr>
              <a:r>
                <a:rPr lang="en-US" sz="1400" dirty="0">
                  <a:solidFill>
                    <a:srgbClr val="8A9AA8"/>
                  </a:solidFill>
                </a:rPr>
                <a:t>Make money with your viewers</a:t>
              </a: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83A11889-4D5F-4EA2-8D4C-E61A7FD1BF48}"/>
                </a:ext>
              </a:extLst>
            </p:cNvPr>
            <p:cNvGrpSpPr/>
            <p:nvPr/>
          </p:nvGrpSpPr>
          <p:grpSpPr>
            <a:xfrm>
              <a:off x="1175056" y="3378830"/>
              <a:ext cx="260324" cy="259719"/>
              <a:chOff x="1850095" y="3947156"/>
              <a:chExt cx="260324" cy="259719"/>
            </a:xfrm>
          </p:grpSpPr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6465420C-4B87-4F45-8EDD-EFFFD07D50AD}"/>
                  </a:ext>
                </a:extLst>
              </p:cNvPr>
              <p:cNvSpPr/>
              <p:nvPr/>
            </p:nvSpPr>
            <p:spPr>
              <a:xfrm>
                <a:off x="1850095" y="3947156"/>
                <a:ext cx="260324" cy="259719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342900" dist="101600" dir="2700000" sx="95000" sy="95000" algn="tl" rotWithShape="0">
                  <a:prstClr val="black">
                    <a:alpha val="18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b="1" dirty="0">
                  <a:latin typeface="+mj-lt"/>
                </a:endParaRPr>
              </a:p>
            </p:txBody>
          </p:sp>
          <p:sp>
            <p:nvSpPr>
              <p:cNvPr id="39" name="Freeform 4549">
                <a:extLst>
                  <a:ext uri="{FF2B5EF4-FFF2-40B4-BE49-F238E27FC236}">
                    <a16:creationId xmlns:a16="http://schemas.microsoft.com/office/drawing/2014/main" id="{8CCE0D06-122B-4EA0-9C08-C3C99AD442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53437" y="4024732"/>
                <a:ext cx="53641" cy="104566"/>
              </a:xfrm>
              <a:custGeom>
                <a:avLst/>
                <a:gdLst>
                  <a:gd name="T0" fmla="*/ 106 w 107"/>
                  <a:gd name="T1" fmla="*/ 101 h 208"/>
                  <a:gd name="T2" fmla="*/ 7 w 107"/>
                  <a:gd name="T3" fmla="*/ 1 h 208"/>
                  <a:gd name="T4" fmla="*/ 1 w 107"/>
                  <a:gd name="T5" fmla="*/ 1 h 208"/>
                  <a:gd name="T6" fmla="*/ 1 w 107"/>
                  <a:gd name="T7" fmla="*/ 7 h 208"/>
                  <a:gd name="T8" fmla="*/ 98 w 107"/>
                  <a:gd name="T9" fmla="*/ 104 h 208"/>
                  <a:gd name="T10" fmla="*/ 1 w 107"/>
                  <a:gd name="T11" fmla="*/ 201 h 208"/>
                  <a:gd name="T12" fmla="*/ 1 w 107"/>
                  <a:gd name="T13" fmla="*/ 206 h 208"/>
                  <a:gd name="T14" fmla="*/ 4 w 107"/>
                  <a:gd name="T15" fmla="*/ 208 h 208"/>
                  <a:gd name="T16" fmla="*/ 7 w 107"/>
                  <a:gd name="T17" fmla="*/ 206 h 208"/>
                  <a:gd name="T18" fmla="*/ 106 w 107"/>
                  <a:gd name="T19" fmla="*/ 107 h 208"/>
                  <a:gd name="T20" fmla="*/ 107 w 107"/>
                  <a:gd name="T21" fmla="*/ 104 h 208"/>
                  <a:gd name="T22" fmla="*/ 106 w 107"/>
                  <a:gd name="T23" fmla="*/ 101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07" h="208">
                    <a:moveTo>
                      <a:pt x="106" y="101"/>
                    </a:moveTo>
                    <a:cubicBezTo>
                      <a:pt x="7" y="1"/>
                      <a:pt x="7" y="1"/>
                      <a:pt x="7" y="1"/>
                    </a:cubicBezTo>
                    <a:cubicBezTo>
                      <a:pt x="5" y="0"/>
                      <a:pt x="3" y="0"/>
                      <a:pt x="1" y="1"/>
                    </a:cubicBezTo>
                    <a:cubicBezTo>
                      <a:pt x="0" y="3"/>
                      <a:pt x="0" y="5"/>
                      <a:pt x="1" y="7"/>
                    </a:cubicBezTo>
                    <a:cubicBezTo>
                      <a:pt x="98" y="104"/>
                      <a:pt x="98" y="104"/>
                      <a:pt x="98" y="104"/>
                    </a:cubicBezTo>
                    <a:cubicBezTo>
                      <a:pt x="1" y="201"/>
                      <a:pt x="1" y="201"/>
                      <a:pt x="1" y="201"/>
                    </a:cubicBezTo>
                    <a:cubicBezTo>
                      <a:pt x="0" y="202"/>
                      <a:pt x="0" y="205"/>
                      <a:pt x="1" y="206"/>
                    </a:cubicBezTo>
                    <a:cubicBezTo>
                      <a:pt x="2" y="207"/>
                      <a:pt x="3" y="208"/>
                      <a:pt x="4" y="208"/>
                    </a:cubicBezTo>
                    <a:cubicBezTo>
                      <a:pt x="5" y="208"/>
                      <a:pt x="6" y="207"/>
                      <a:pt x="7" y="206"/>
                    </a:cubicBezTo>
                    <a:cubicBezTo>
                      <a:pt x="106" y="107"/>
                      <a:pt x="106" y="107"/>
                      <a:pt x="106" y="107"/>
                    </a:cubicBezTo>
                    <a:cubicBezTo>
                      <a:pt x="107" y="106"/>
                      <a:pt x="107" y="105"/>
                      <a:pt x="107" y="104"/>
                    </a:cubicBezTo>
                    <a:cubicBezTo>
                      <a:pt x="107" y="103"/>
                      <a:pt x="107" y="102"/>
                      <a:pt x="106" y="101"/>
                    </a:cubicBezTo>
                    <a:close/>
                  </a:path>
                </a:pathLst>
              </a:cu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CC4FCA06-CA43-4BD3-AC55-72DCDF729B9B}"/>
              </a:ext>
            </a:extLst>
          </p:cNvPr>
          <p:cNvGrpSpPr/>
          <p:nvPr/>
        </p:nvGrpSpPr>
        <p:grpSpPr>
          <a:xfrm>
            <a:off x="1111683" y="4324459"/>
            <a:ext cx="4641007" cy="317395"/>
            <a:chOff x="1175056" y="3799359"/>
            <a:chExt cx="4641007" cy="317395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A8A0A1E8-36CB-4F84-9FCF-EAB81E192A0C}"/>
                </a:ext>
              </a:extLst>
            </p:cNvPr>
            <p:cNvSpPr txBox="1"/>
            <p:nvPr/>
          </p:nvSpPr>
          <p:spPr>
            <a:xfrm>
              <a:off x="1721394" y="3799359"/>
              <a:ext cx="4094669" cy="31739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>
                <a:lnSpc>
                  <a:spcPct val="110000"/>
                </a:lnSpc>
                <a:spcBef>
                  <a:spcPts val="600"/>
                </a:spcBef>
              </a:pPr>
              <a:r>
                <a:rPr lang="en-US" sz="1400" dirty="0">
                  <a:solidFill>
                    <a:srgbClr val="8A9AA8"/>
                  </a:solidFill>
                </a:rPr>
                <a:t>User generated contents</a:t>
              </a:r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308CAFE4-486A-4E14-AB33-5256D71E0D01}"/>
                </a:ext>
              </a:extLst>
            </p:cNvPr>
            <p:cNvGrpSpPr/>
            <p:nvPr/>
          </p:nvGrpSpPr>
          <p:grpSpPr>
            <a:xfrm>
              <a:off x="1175056" y="3847249"/>
              <a:ext cx="260324" cy="259719"/>
              <a:chOff x="1850095" y="3947156"/>
              <a:chExt cx="260324" cy="259719"/>
            </a:xfrm>
          </p:grpSpPr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13B11878-D272-425E-B6FB-A3A2C736C62D}"/>
                  </a:ext>
                </a:extLst>
              </p:cNvPr>
              <p:cNvSpPr/>
              <p:nvPr/>
            </p:nvSpPr>
            <p:spPr>
              <a:xfrm>
                <a:off x="1850095" y="3947156"/>
                <a:ext cx="260324" cy="25971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342900" dist="101600" dir="2700000" sx="95000" sy="95000" algn="tl" rotWithShape="0">
                  <a:prstClr val="black">
                    <a:alpha val="18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b="1" dirty="0">
                  <a:latin typeface="+mj-lt"/>
                </a:endParaRPr>
              </a:p>
            </p:txBody>
          </p:sp>
          <p:sp>
            <p:nvSpPr>
              <p:cNvPr id="44" name="Freeform 4549">
                <a:extLst>
                  <a:ext uri="{FF2B5EF4-FFF2-40B4-BE49-F238E27FC236}">
                    <a16:creationId xmlns:a16="http://schemas.microsoft.com/office/drawing/2014/main" id="{BD38653E-0BA5-416F-8596-4F1BF05028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53437" y="4024732"/>
                <a:ext cx="53641" cy="104566"/>
              </a:xfrm>
              <a:custGeom>
                <a:avLst/>
                <a:gdLst>
                  <a:gd name="T0" fmla="*/ 106 w 107"/>
                  <a:gd name="T1" fmla="*/ 101 h 208"/>
                  <a:gd name="T2" fmla="*/ 7 w 107"/>
                  <a:gd name="T3" fmla="*/ 1 h 208"/>
                  <a:gd name="T4" fmla="*/ 1 w 107"/>
                  <a:gd name="T5" fmla="*/ 1 h 208"/>
                  <a:gd name="T6" fmla="*/ 1 w 107"/>
                  <a:gd name="T7" fmla="*/ 7 h 208"/>
                  <a:gd name="T8" fmla="*/ 98 w 107"/>
                  <a:gd name="T9" fmla="*/ 104 h 208"/>
                  <a:gd name="T10" fmla="*/ 1 w 107"/>
                  <a:gd name="T11" fmla="*/ 201 h 208"/>
                  <a:gd name="T12" fmla="*/ 1 w 107"/>
                  <a:gd name="T13" fmla="*/ 206 h 208"/>
                  <a:gd name="T14" fmla="*/ 4 w 107"/>
                  <a:gd name="T15" fmla="*/ 208 h 208"/>
                  <a:gd name="T16" fmla="*/ 7 w 107"/>
                  <a:gd name="T17" fmla="*/ 206 h 208"/>
                  <a:gd name="T18" fmla="*/ 106 w 107"/>
                  <a:gd name="T19" fmla="*/ 107 h 208"/>
                  <a:gd name="T20" fmla="*/ 107 w 107"/>
                  <a:gd name="T21" fmla="*/ 104 h 208"/>
                  <a:gd name="T22" fmla="*/ 106 w 107"/>
                  <a:gd name="T23" fmla="*/ 101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07" h="208">
                    <a:moveTo>
                      <a:pt x="106" y="101"/>
                    </a:moveTo>
                    <a:cubicBezTo>
                      <a:pt x="7" y="1"/>
                      <a:pt x="7" y="1"/>
                      <a:pt x="7" y="1"/>
                    </a:cubicBezTo>
                    <a:cubicBezTo>
                      <a:pt x="5" y="0"/>
                      <a:pt x="3" y="0"/>
                      <a:pt x="1" y="1"/>
                    </a:cubicBezTo>
                    <a:cubicBezTo>
                      <a:pt x="0" y="3"/>
                      <a:pt x="0" y="5"/>
                      <a:pt x="1" y="7"/>
                    </a:cubicBezTo>
                    <a:cubicBezTo>
                      <a:pt x="98" y="104"/>
                      <a:pt x="98" y="104"/>
                      <a:pt x="98" y="104"/>
                    </a:cubicBezTo>
                    <a:cubicBezTo>
                      <a:pt x="1" y="201"/>
                      <a:pt x="1" y="201"/>
                      <a:pt x="1" y="201"/>
                    </a:cubicBezTo>
                    <a:cubicBezTo>
                      <a:pt x="0" y="202"/>
                      <a:pt x="0" y="205"/>
                      <a:pt x="1" y="206"/>
                    </a:cubicBezTo>
                    <a:cubicBezTo>
                      <a:pt x="2" y="207"/>
                      <a:pt x="3" y="208"/>
                      <a:pt x="4" y="208"/>
                    </a:cubicBezTo>
                    <a:cubicBezTo>
                      <a:pt x="5" y="208"/>
                      <a:pt x="6" y="207"/>
                      <a:pt x="7" y="206"/>
                    </a:cubicBezTo>
                    <a:cubicBezTo>
                      <a:pt x="106" y="107"/>
                      <a:pt x="106" y="107"/>
                      <a:pt x="106" y="107"/>
                    </a:cubicBezTo>
                    <a:cubicBezTo>
                      <a:pt x="107" y="106"/>
                      <a:pt x="107" y="105"/>
                      <a:pt x="107" y="104"/>
                    </a:cubicBezTo>
                    <a:cubicBezTo>
                      <a:pt x="107" y="103"/>
                      <a:pt x="107" y="102"/>
                      <a:pt x="106" y="101"/>
                    </a:cubicBezTo>
                    <a:close/>
                  </a:path>
                </a:pathLst>
              </a:cu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42DD0BFC-FF01-460C-BCD2-6FD780C2BE04}"/>
              </a:ext>
            </a:extLst>
          </p:cNvPr>
          <p:cNvGrpSpPr/>
          <p:nvPr/>
        </p:nvGrpSpPr>
        <p:grpSpPr>
          <a:xfrm>
            <a:off x="1111683" y="4932399"/>
            <a:ext cx="4641007" cy="317395"/>
            <a:chOff x="1175056" y="4298657"/>
            <a:chExt cx="4641007" cy="317395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C7A1315D-406C-4910-97F9-155E6AD70027}"/>
                </a:ext>
              </a:extLst>
            </p:cNvPr>
            <p:cNvSpPr txBox="1"/>
            <p:nvPr/>
          </p:nvSpPr>
          <p:spPr>
            <a:xfrm>
              <a:off x="1721394" y="4298657"/>
              <a:ext cx="4094669" cy="31739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>
                <a:lnSpc>
                  <a:spcPct val="110000"/>
                </a:lnSpc>
                <a:spcBef>
                  <a:spcPts val="600"/>
                </a:spcBef>
              </a:pPr>
              <a:r>
                <a:rPr lang="en-US" sz="1400" dirty="0">
                  <a:solidFill>
                    <a:srgbClr val="8A9AA8"/>
                  </a:solidFill>
                </a:rPr>
                <a:t>Keep a lot of your proﬁts</a:t>
              </a:r>
            </a:p>
          </p:txBody>
        </p: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3263CD6D-9A2E-4827-BFE6-A27E19C91FDE}"/>
                </a:ext>
              </a:extLst>
            </p:cNvPr>
            <p:cNvGrpSpPr/>
            <p:nvPr/>
          </p:nvGrpSpPr>
          <p:grpSpPr>
            <a:xfrm>
              <a:off x="1175056" y="4327495"/>
              <a:ext cx="260324" cy="259719"/>
              <a:chOff x="1850095" y="3947156"/>
              <a:chExt cx="260324" cy="259719"/>
            </a:xfrm>
          </p:grpSpPr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F4AD9470-7CE0-4AA3-8189-414CD1CE5A5C}"/>
                  </a:ext>
                </a:extLst>
              </p:cNvPr>
              <p:cNvSpPr/>
              <p:nvPr/>
            </p:nvSpPr>
            <p:spPr>
              <a:xfrm>
                <a:off x="1850095" y="3947156"/>
                <a:ext cx="260324" cy="259719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>
                <a:outerShdw blurRad="342900" dist="101600" dir="2700000" sx="95000" sy="95000" algn="tl" rotWithShape="0">
                  <a:prstClr val="black">
                    <a:alpha val="18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b="1" dirty="0">
                  <a:latin typeface="+mj-lt"/>
                </a:endParaRPr>
              </a:p>
            </p:txBody>
          </p:sp>
          <p:sp>
            <p:nvSpPr>
              <p:cNvPr id="49" name="Freeform 4549">
                <a:extLst>
                  <a:ext uri="{FF2B5EF4-FFF2-40B4-BE49-F238E27FC236}">
                    <a16:creationId xmlns:a16="http://schemas.microsoft.com/office/drawing/2014/main" id="{6E0E39D4-85A1-43B3-A724-DCE605A60A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53437" y="4024732"/>
                <a:ext cx="53641" cy="104566"/>
              </a:xfrm>
              <a:custGeom>
                <a:avLst/>
                <a:gdLst>
                  <a:gd name="T0" fmla="*/ 106 w 107"/>
                  <a:gd name="T1" fmla="*/ 101 h 208"/>
                  <a:gd name="T2" fmla="*/ 7 w 107"/>
                  <a:gd name="T3" fmla="*/ 1 h 208"/>
                  <a:gd name="T4" fmla="*/ 1 w 107"/>
                  <a:gd name="T5" fmla="*/ 1 h 208"/>
                  <a:gd name="T6" fmla="*/ 1 w 107"/>
                  <a:gd name="T7" fmla="*/ 7 h 208"/>
                  <a:gd name="T8" fmla="*/ 98 w 107"/>
                  <a:gd name="T9" fmla="*/ 104 h 208"/>
                  <a:gd name="T10" fmla="*/ 1 w 107"/>
                  <a:gd name="T11" fmla="*/ 201 h 208"/>
                  <a:gd name="T12" fmla="*/ 1 w 107"/>
                  <a:gd name="T13" fmla="*/ 206 h 208"/>
                  <a:gd name="T14" fmla="*/ 4 w 107"/>
                  <a:gd name="T15" fmla="*/ 208 h 208"/>
                  <a:gd name="T16" fmla="*/ 7 w 107"/>
                  <a:gd name="T17" fmla="*/ 206 h 208"/>
                  <a:gd name="T18" fmla="*/ 106 w 107"/>
                  <a:gd name="T19" fmla="*/ 107 h 208"/>
                  <a:gd name="T20" fmla="*/ 107 w 107"/>
                  <a:gd name="T21" fmla="*/ 104 h 208"/>
                  <a:gd name="T22" fmla="*/ 106 w 107"/>
                  <a:gd name="T23" fmla="*/ 101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07" h="208">
                    <a:moveTo>
                      <a:pt x="106" y="101"/>
                    </a:moveTo>
                    <a:cubicBezTo>
                      <a:pt x="7" y="1"/>
                      <a:pt x="7" y="1"/>
                      <a:pt x="7" y="1"/>
                    </a:cubicBezTo>
                    <a:cubicBezTo>
                      <a:pt x="5" y="0"/>
                      <a:pt x="3" y="0"/>
                      <a:pt x="1" y="1"/>
                    </a:cubicBezTo>
                    <a:cubicBezTo>
                      <a:pt x="0" y="3"/>
                      <a:pt x="0" y="5"/>
                      <a:pt x="1" y="7"/>
                    </a:cubicBezTo>
                    <a:cubicBezTo>
                      <a:pt x="98" y="104"/>
                      <a:pt x="98" y="104"/>
                      <a:pt x="98" y="104"/>
                    </a:cubicBezTo>
                    <a:cubicBezTo>
                      <a:pt x="1" y="201"/>
                      <a:pt x="1" y="201"/>
                      <a:pt x="1" y="201"/>
                    </a:cubicBezTo>
                    <a:cubicBezTo>
                      <a:pt x="0" y="202"/>
                      <a:pt x="0" y="205"/>
                      <a:pt x="1" y="206"/>
                    </a:cubicBezTo>
                    <a:cubicBezTo>
                      <a:pt x="2" y="207"/>
                      <a:pt x="3" y="208"/>
                      <a:pt x="4" y="208"/>
                    </a:cubicBezTo>
                    <a:cubicBezTo>
                      <a:pt x="5" y="208"/>
                      <a:pt x="6" y="207"/>
                      <a:pt x="7" y="206"/>
                    </a:cubicBezTo>
                    <a:cubicBezTo>
                      <a:pt x="106" y="107"/>
                      <a:pt x="106" y="107"/>
                      <a:pt x="106" y="107"/>
                    </a:cubicBezTo>
                    <a:cubicBezTo>
                      <a:pt x="107" y="106"/>
                      <a:pt x="107" y="105"/>
                      <a:pt x="107" y="104"/>
                    </a:cubicBezTo>
                    <a:cubicBezTo>
                      <a:pt x="107" y="103"/>
                      <a:pt x="107" y="102"/>
                      <a:pt x="106" y="101"/>
                    </a:cubicBezTo>
                    <a:close/>
                  </a:path>
                </a:pathLst>
              </a:cu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261686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7FAEE47C-03EF-5C3B-7626-E04A2800FFFE}"/>
              </a:ext>
            </a:extLst>
          </p:cNvPr>
          <p:cNvSpPr/>
          <p:nvPr/>
        </p:nvSpPr>
        <p:spPr>
          <a:xfrm>
            <a:off x="916865" y="2168528"/>
            <a:ext cx="2674060" cy="3618571"/>
          </a:xfrm>
          <a:prstGeom prst="roundRect">
            <a:avLst>
              <a:gd name="adj" fmla="val 2445"/>
            </a:avLst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  <a:effectLst>
            <a:outerShdw blurRad="1079500" dist="1143000" dir="2700000" sx="80000" sy="8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2400" b="1" dirty="0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AD32868-DCDE-9E90-4740-1F8BF2768AD1}"/>
              </a:ext>
            </a:extLst>
          </p:cNvPr>
          <p:cNvGrpSpPr/>
          <p:nvPr/>
        </p:nvGrpSpPr>
        <p:grpSpPr>
          <a:xfrm>
            <a:off x="1557942" y="4412561"/>
            <a:ext cx="1391906" cy="538609"/>
            <a:chOff x="1486671" y="4944527"/>
            <a:chExt cx="1391906" cy="538609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287AB442-10D2-EA68-00E8-64289A752628}"/>
                </a:ext>
              </a:extLst>
            </p:cNvPr>
            <p:cNvGrpSpPr/>
            <p:nvPr/>
          </p:nvGrpSpPr>
          <p:grpSpPr>
            <a:xfrm>
              <a:off x="1486671" y="5099719"/>
              <a:ext cx="295995" cy="295995"/>
              <a:chOff x="3183721" y="4284373"/>
              <a:chExt cx="387946" cy="387946"/>
            </a:xfrm>
          </p:grpSpPr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A846DB31-3320-C4E5-A104-48DAECE35ED0}"/>
                  </a:ext>
                </a:extLst>
              </p:cNvPr>
              <p:cNvSpPr/>
              <p:nvPr/>
            </p:nvSpPr>
            <p:spPr>
              <a:xfrm>
                <a:off x="3183721" y="4284373"/>
                <a:ext cx="387946" cy="387946"/>
              </a:xfrm>
              <a:prstGeom prst="ellipse">
                <a:avLst/>
              </a:prstGeom>
              <a:solidFill>
                <a:schemeClr val="bg1">
                  <a:alpha val="0"/>
                </a:schemeClr>
              </a:solidFill>
              <a:ln w="63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03C28AA2-E85D-DB55-440F-EF333705404A}"/>
                  </a:ext>
                </a:extLst>
              </p:cNvPr>
              <p:cNvSpPr/>
              <p:nvPr/>
            </p:nvSpPr>
            <p:spPr>
              <a:xfrm flipV="1">
                <a:off x="3294313" y="4382930"/>
                <a:ext cx="166761" cy="190833"/>
              </a:xfrm>
              <a:custGeom>
                <a:avLst/>
                <a:gdLst>
                  <a:gd name="connsiteX0" fmla="*/ 4255217 w 4263029"/>
                  <a:gd name="connsiteY0" fmla="*/ 2704386 h 4878438"/>
                  <a:gd name="connsiteX1" fmla="*/ 4161338 w 4263029"/>
                  <a:gd name="connsiteY1" fmla="*/ 2641597 h 4878438"/>
                  <a:gd name="connsiteX2" fmla="*/ 3048009 w 4263029"/>
                  <a:gd name="connsiteY2" fmla="*/ 2641597 h 4878438"/>
                  <a:gd name="connsiteX3" fmla="*/ 3048009 w 4263029"/>
                  <a:gd name="connsiteY3" fmla="*/ 101603 h 4878438"/>
                  <a:gd name="connsiteX4" fmla="*/ 2946406 w 4263029"/>
                  <a:gd name="connsiteY4" fmla="*/ 0 h 4878438"/>
                  <a:gd name="connsiteX5" fmla="*/ 1320802 w 4263029"/>
                  <a:gd name="connsiteY5" fmla="*/ 0 h 4878438"/>
                  <a:gd name="connsiteX6" fmla="*/ 1219199 w 4263029"/>
                  <a:gd name="connsiteY6" fmla="*/ 101603 h 4878438"/>
                  <a:gd name="connsiteX7" fmla="*/ 1219199 w 4263029"/>
                  <a:gd name="connsiteY7" fmla="*/ 2641607 h 4878438"/>
                  <a:gd name="connsiteX8" fmla="*/ 101602 w 4263029"/>
                  <a:gd name="connsiteY8" fmla="*/ 2641607 h 4878438"/>
                  <a:gd name="connsiteX9" fmla="*/ 7724 w 4263029"/>
                  <a:gd name="connsiteY9" fmla="*/ 2704195 h 4878438"/>
                  <a:gd name="connsiteX10" fmla="*/ 29669 w 4263029"/>
                  <a:gd name="connsiteY10" fmla="*/ 2814943 h 4878438"/>
                  <a:gd name="connsiteX11" fmla="*/ 2056589 w 4263029"/>
                  <a:gd name="connsiteY11" fmla="*/ 4848568 h 4878438"/>
                  <a:gd name="connsiteX12" fmla="*/ 2128522 w 4263029"/>
                  <a:gd name="connsiteY12" fmla="*/ 4878439 h 4878438"/>
                  <a:gd name="connsiteX13" fmla="*/ 2200455 w 4263029"/>
                  <a:gd name="connsiteY13" fmla="*/ 4848768 h 4878438"/>
                  <a:gd name="connsiteX14" fmla="*/ 4233271 w 4263029"/>
                  <a:gd name="connsiteY14" fmla="*/ 2815143 h 4878438"/>
                  <a:gd name="connsiteX15" fmla="*/ 4255217 w 4263029"/>
                  <a:gd name="connsiteY15" fmla="*/ 2704386 h 48784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263029" h="4878438">
                    <a:moveTo>
                      <a:pt x="4255217" y="2704386"/>
                    </a:moveTo>
                    <a:cubicBezTo>
                      <a:pt x="4239367" y="2666391"/>
                      <a:pt x="4202382" y="2641597"/>
                      <a:pt x="4161338" y="2641597"/>
                    </a:cubicBezTo>
                    <a:lnTo>
                      <a:pt x="3048009" y="2641597"/>
                    </a:lnTo>
                    <a:lnTo>
                      <a:pt x="3048009" y="101603"/>
                    </a:lnTo>
                    <a:cubicBezTo>
                      <a:pt x="3048009" y="45520"/>
                      <a:pt x="3002489" y="0"/>
                      <a:pt x="2946406" y="0"/>
                    </a:cubicBezTo>
                    <a:lnTo>
                      <a:pt x="1320802" y="0"/>
                    </a:lnTo>
                    <a:cubicBezTo>
                      <a:pt x="1264719" y="0"/>
                      <a:pt x="1219199" y="45520"/>
                      <a:pt x="1219199" y="101603"/>
                    </a:cubicBezTo>
                    <a:lnTo>
                      <a:pt x="1219199" y="2641607"/>
                    </a:lnTo>
                    <a:lnTo>
                      <a:pt x="101602" y="2641607"/>
                    </a:lnTo>
                    <a:cubicBezTo>
                      <a:pt x="60559" y="2641607"/>
                      <a:pt x="23573" y="2666400"/>
                      <a:pt x="7724" y="2704195"/>
                    </a:cubicBezTo>
                    <a:cubicBezTo>
                      <a:pt x="-7926" y="2742191"/>
                      <a:pt x="609" y="2785882"/>
                      <a:pt x="29669" y="2814943"/>
                    </a:cubicBezTo>
                    <a:lnTo>
                      <a:pt x="2056589" y="4848568"/>
                    </a:lnTo>
                    <a:cubicBezTo>
                      <a:pt x="2075687" y="4867666"/>
                      <a:pt x="2101500" y="4878439"/>
                      <a:pt x="2128522" y="4878439"/>
                    </a:cubicBezTo>
                    <a:cubicBezTo>
                      <a:pt x="2155545" y="4878439"/>
                      <a:pt x="2181357" y="4867666"/>
                      <a:pt x="2200455" y="4848768"/>
                    </a:cubicBezTo>
                    <a:lnTo>
                      <a:pt x="4233271" y="2815143"/>
                    </a:lnTo>
                    <a:cubicBezTo>
                      <a:pt x="4262332" y="2786072"/>
                      <a:pt x="4271066" y="2742391"/>
                      <a:pt x="4255217" y="270438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26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ID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E4F24FC-6390-945D-ABD5-3DB649A74ADC}"/>
                </a:ext>
              </a:extLst>
            </p:cNvPr>
            <p:cNvSpPr txBox="1"/>
            <p:nvPr/>
          </p:nvSpPr>
          <p:spPr>
            <a:xfrm>
              <a:off x="1861061" y="4944527"/>
              <a:ext cx="1017516" cy="53860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en-US"/>
              </a:defPPr>
              <a:lvl1pPr>
                <a:lnSpc>
                  <a:spcPct val="130000"/>
                </a:lnSpc>
                <a:spcBef>
                  <a:spcPts val="1200"/>
                </a:spcBef>
                <a:defRPr sz="1400">
                  <a:solidFill>
                    <a:schemeClr val="tx2"/>
                  </a:solidFill>
                  <a:ea typeface="Open Sans" panose="020B0606030504020204" pitchFamily="34" charset="0"/>
                  <a:cs typeface="Rubik Light" pitchFamily="2" charset="-79"/>
                </a:defRPr>
              </a:lvl1pPr>
            </a:lstStyle>
            <a:p>
              <a:pPr>
                <a:spcBef>
                  <a:spcPts val="0"/>
                </a:spcBef>
                <a:spcAft>
                  <a:spcPts val="600"/>
                </a:spcAft>
              </a:pPr>
              <a:r>
                <a:rPr 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</a:rPr>
                <a:t>$786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5DF21680-9F94-14C1-5C02-47CD31F0E7B0}"/>
              </a:ext>
            </a:extLst>
          </p:cNvPr>
          <p:cNvSpPr txBox="1"/>
          <p:nvPr/>
        </p:nvSpPr>
        <p:spPr>
          <a:xfrm>
            <a:off x="1327624" y="4951702"/>
            <a:ext cx="1852542" cy="629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30000"/>
              </a:lnSpc>
              <a:spcBef>
                <a:spcPts val="1200"/>
              </a:spcBef>
              <a:defRPr sz="1400">
                <a:solidFill>
                  <a:schemeClr val="tx2"/>
                </a:solidFill>
                <a:ea typeface="Open Sans" panose="020B0606030504020204" pitchFamily="34" charset="0"/>
                <a:cs typeface="Rubik Light" pitchFamily="2" charset="-79"/>
              </a:defRPr>
            </a:lvl1pPr>
          </a:lstStyle>
          <a:p>
            <a:pPr algn="ctr">
              <a:spcBef>
                <a:spcPts val="0"/>
              </a:spcBef>
              <a:spcAft>
                <a:spcPts val="600"/>
              </a:spcAft>
            </a:pP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Lorem ipsum dolor sit amet</a:t>
            </a:r>
            <a:r>
              <a:rPr lang="en-US" i="1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endParaRPr lang="en-US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60952FC-A3F3-AA1E-6332-10DB1FD9A3E0}"/>
              </a:ext>
            </a:extLst>
          </p:cNvPr>
          <p:cNvSpPr txBox="1"/>
          <p:nvPr/>
        </p:nvSpPr>
        <p:spPr>
          <a:xfrm>
            <a:off x="1368252" y="2300609"/>
            <a:ext cx="1771286" cy="3864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30000"/>
              </a:lnSpc>
              <a:spcBef>
                <a:spcPts val="1200"/>
              </a:spcBef>
              <a:defRPr sz="1400">
                <a:solidFill>
                  <a:schemeClr val="tx2"/>
                </a:solidFill>
                <a:ea typeface="Open Sans" panose="020B0606030504020204" pitchFamily="34" charset="0"/>
                <a:cs typeface="Rubik Light" pitchFamily="2" charset="-79"/>
              </a:defRPr>
            </a:lvl1pPr>
          </a:lstStyle>
          <a:p>
            <a:pPr algn="ctr">
              <a:spcBef>
                <a:spcPts val="0"/>
              </a:spcBef>
              <a:spcAft>
                <a:spcPts val="600"/>
              </a:spcAft>
            </a:pPr>
            <a:r>
              <a:rPr 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Point 1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241C7BFC-F352-CC69-3A83-D721D2569341}"/>
              </a:ext>
            </a:extLst>
          </p:cNvPr>
          <p:cNvGrpSpPr/>
          <p:nvPr/>
        </p:nvGrpSpPr>
        <p:grpSpPr>
          <a:xfrm>
            <a:off x="1484454" y="2818327"/>
            <a:ext cx="1538882" cy="1538854"/>
            <a:chOff x="6705362" y="2911570"/>
            <a:chExt cx="1538882" cy="1538854"/>
          </a:xfrm>
        </p:grpSpPr>
        <p:sp>
          <p:nvSpPr>
            <p:cNvPr id="36" name="Graphic 5">
              <a:extLst>
                <a:ext uri="{FF2B5EF4-FFF2-40B4-BE49-F238E27FC236}">
                  <a16:creationId xmlns:a16="http://schemas.microsoft.com/office/drawing/2014/main" id="{286005A2-9357-5739-1935-5F6D2DA58317}"/>
                </a:ext>
              </a:extLst>
            </p:cNvPr>
            <p:cNvSpPr/>
            <p:nvPr/>
          </p:nvSpPr>
          <p:spPr>
            <a:xfrm>
              <a:off x="7463989" y="3785241"/>
              <a:ext cx="653519" cy="586346"/>
            </a:xfrm>
            <a:custGeom>
              <a:avLst/>
              <a:gdLst>
                <a:gd name="connsiteX0" fmla="*/ 663893 w 2198941"/>
                <a:gd name="connsiteY0" fmla="*/ 563213 h 1972917"/>
                <a:gd name="connsiteX1" fmla="*/ 2096 w 2198941"/>
                <a:gd name="connsiteY1" fmla="*/ 777335 h 1972917"/>
                <a:gd name="connsiteX2" fmla="*/ 0 w 2198941"/>
                <a:gd name="connsiteY2" fmla="*/ 1961483 h 1972917"/>
                <a:gd name="connsiteX3" fmla="*/ 2000 w 2198941"/>
                <a:gd name="connsiteY3" fmla="*/ 1972913 h 1972917"/>
                <a:gd name="connsiteX4" fmla="*/ 1366457 w 2198941"/>
                <a:gd name="connsiteY4" fmla="*/ 1530382 h 1972917"/>
                <a:gd name="connsiteX5" fmla="*/ 2197989 w 2198941"/>
                <a:gd name="connsiteY5" fmla="*/ 404050 h 1972917"/>
                <a:gd name="connsiteX6" fmla="*/ 2198942 w 2198941"/>
                <a:gd name="connsiteY6" fmla="*/ 364331 h 1972917"/>
                <a:gd name="connsiteX7" fmla="*/ 1072229 w 2198941"/>
                <a:gd name="connsiteY7" fmla="*/ 0 h 1972917"/>
                <a:gd name="connsiteX8" fmla="*/ 663893 w 2198941"/>
                <a:gd name="connsiteY8" fmla="*/ 563213 h 19729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98941" h="1972917">
                  <a:moveTo>
                    <a:pt x="663893" y="563213"/>
                  </a:moveTo>
                  <a:cubicBezTo>
                    <a:pt x="463772" y="708565"/>
                    <a:pt x="231838" y="778002"/>
                    <a:pt x="2096" y="777335"/>
                  </a:cubicBezTo>
                  <a:lnTo>
                    <a:pt x="0" y="1961483"/>
                  </a:lnTo>
                  <a:lnTo>
                    <a:pt x="2000" y="1972913"/>
                  </a:lnTo>
                  <a:cubicBezTo>
                    <a:pt x="475679" y="1973770"/>
                    <a:pt x="953834" y="1830038"/>
                    <a:pt x="1366457" y="1530382"/>
                  </a:cubicBezTo>
                  <a:cubicBezTo>
                    <a:pt x="1768602" y="1238345"/>
                    <a:pt x="2049113" y="841248"/>
                    <a:pt x="2197989" y="404050"/>
                  </a:cubicBezTo>
                  <a:lnTo>
                    <a:pt x="2198942" y="364331"/>
                  </a:lnTo>
                  <a:lnTo>
                    <a:pt x="1072229" y="0"/>
                  </a:lnTo>
                  <a:cubicBezTo>
                    <a:pt x="1001744" y="218694"/>
                    <a:pt x="864013" y="417862"/>
                    <a:pt x="663893" y="563213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7" name="Graphic 5">
              <a:extLst>
                <a:ext uri="{FF2B5EF4-FFF2-40B4-BE49-F238E27FC236}">
                  <a16:creationId xmlns:a16="http://schemas.microsoft.com/office/drawing/2014/main" id="{48168E53-A28A-2293-590A-4E25CCE5ED65}"/>
                </a:ext>
              </a:extLst>
            </p:cNvPr>
            <p:cNvSpPr/>
            <p:nvPr/>
          </p:nvSpPr>
          <p:spPr>
            <a:xfrm>
              <a:off x="6823209" y="3776636"/>
              <a:ext cx="652812" cy="593591"/>
            </a:xfrm>
            <a:custGeom>
              <a:avLst/>
              <a:gdLst>
                <a:gd name="connsiteX0" fmla="*/ 1540193 w 2196560"/>
                <a:gd name="connsiteY0" fmla="*/ 572834 h 1997297"/>
                <a:gd name="connsiteX1" fmla="*/ 1145667 w 2196560"/>
                <a:gd name="connsiteY1" fmla="*/ 0 h 1997297"/>
                <a:gd name="connsiteX2" fmla="*/ 10382 w 2196560"/>
                <a:gd name="connsiteY2" fmla="*/ 336613 h 1997297"/>
                <a:gd name="connsiteX3" fmla="*/ 0 w 2196560"/>
                <a:gd name="connsiteY3" fmla="*/ 341852 h 1997297"/>
                <a:gd name="connsiteX4" fmla="*/ 814292 w 2196560"/>
                <a:gd name="connsiteY4" fmla="*/ 1522667 h 1997297"/>
                <a:gd name="connsiteX5" fmla="*/ 2131505 w 2196560"/>
                <a:gd name="connsiteY5" fmla="*/ 1997298 h 1997297"/>
                <a:gd name="connsiteX6" fmla="*/ 2169795 w 2196560"/>
                <a:gd name="connsiteY6" fmla="*/ 1986915 h 1997297"/>
                <a:gd name="connsiteX7" fmla="*/ 2196560 w 2196560"/>
                <a:gd name="connsiteY7" fmla="*/ 803053 h 1997297"/>
                <a:gd name="connsiteX8" fmla="*/ 1540193 w 2196560"/>
                <a:gd name="connsiteY8" fmla="*/ 572834 h 1997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96560" h="1997297">
                  <a:moveTo>
                    <a:pt x="1540193" y="572834"/>
                  </a:moveTo>
                  <a:cubicBezTo>
                    <a:pt x="1343692" y="422624"/>
                    <a:pt x="1210818" y="220218"/>
                    <a:pt x="1145667" y="0"/>
                  </a:cubicBezTo>
                  <a:lnTo>
                    <a:pt x="10382" y="336613"/>
                  </a:lnTo>
                  <a:lnTo>
                    <a:pt x="0" y="341852"/>
                  </a:lnTo>
                  <a:cubicBezTo>
                    <a:pt x="134684" y="795909"/>
                    <a:pt x="409194" y="1213009"/>
                    <a:pt x="814292" y="1522667"/>
                  </a:cubicBezTo>
                  <a:cubicBezTo>
                    <a:pt x="1209199" y="1824419"/>
                    <a:pt x="1669923" y="1979676"/>
                    <a:pt x="2131505" y="1997298"/>
                  </a:cubicBezTo>
                  <a:lnTo>
                    <a:pt x="2169795" y="1986915"/>
                  </a:lnTo>
                  <a:lnTo>
                    <a:pt x="2196560" y="803053"/>
                  </a:lnTo>
                  <a:cubicBezTo>
                    <a:pt x="1966913" y="798005"/>
                    <a:pt x="1736693" y="722947"/>
                    <a:pt x="1540193" y="572834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8" name="Graphic 5">
              <a:extLst>
                <a:ext uri="{FF2B5EF4-FFF2-40B4-BE49-F238E27FC236}">
                  <a16:creationId xmlns:a16="http://schemas.microsoft.com/office/drawing/2014/main" id="{4B207C28-8A28-5D91-5633-20C891DEB3CD}"/>
                </a:ext>
              </a:extLst>
            </p:cNvPr>
            <p:cNvSpPr/>
            <p:nvPr/>
          </p:nvSpPr>
          <p:spPr>
            <a:xfrm>
              <a:off x="6792287" y="3108084"/>
              <a:ext cx="493532" cy="770516"/>
            </a:xfrm>
            <a:custGeom>
              <a:avLst/>
              <a:gdLst>
                <a:gd name="connsiteX0" fmla="*/ 1251043 w 1660618"/>
                <a:gd name="connsiteY0" fmla="*/ 1529620 h 2592609"/>
                <a:gd name="connsiteX1" fmla="*/ 1660618 w 1660618"/>
                <a:gd name="connsiteY1" fmla="*/ 967359 h 2592609"/>
                <a:gd name="connsiteX2" fmla="*/ 966245 w 1660618"/>
                <a:gd name="connsiteY2" fmla="*/ 8096 h 2592609"/>
                <a:gd name="connsiteX3" fmla="*/ 957864 w 1660618"/>
                <a:gd name="connsiteY3" fmla="*/ 0 h 2592609"/>
                <a:gd name="connsiteX4" fmla="*/ 114139 w 1660618"/>
                <a:gd name="connsiteY4" fmla="*/ 1159955 h 2592609"/>
                <a:gd name="connsiteX5" fmla="*/ 103471 w 1660618"/>
                <a:gd name="connsiteY5" fmla="*/ 2559939 h 2592609"/>
                <a:gd name="connsiteX6" fmla="*/ 126045 w 1660618"/>
                <a:gd name="connsiteY6" fmla="*/ 2592610 h 2592609"/>
                <a:gd name="connsiteX7" fmla="*/ 1260663 w 1660618"/>
                <a:gd name="connsiteY7" fmla="*/ 2284095 h 2592609"/>
                <a:gd name="connsiteX8" fmla="*/ 1251043 w 1660618"/>
                <a:gd name="connsiteY8" fmla="*/ 1529620 h 2592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60618" h="2592609">
                  <a:moveTo>
                    <a:pt x="1251043" y="1529620"/>
                  </a:moveTo>
                  <a:cubicBezTo>
                    <a:pt x="1327529" y="1294448"/>
                    <a:pt x="1474404" y="1101947"/>
                    <a:pt x="1660618" y="967359"/>
                  </a:cubicBezTo>
                  <a:lnTo>
                    <a:pt x="966245" y="8096"/>
                  </a:lnTo>
                  <a:lnTo>
                    <a:pt x="957864" y="0"/>
                  </a:lnTo>
                  <a:cubicBezTo>
                    <a:pt x="574197" y="277749"/>
                    <a:pt x="271778" y="675037"/>
                    <a:pt x="114139" y="1159955"/>
                  </a:cubicBezTo>
                  <a:cubicBezTo>
                    <a:pt x="-39499" y="1632585"/>
                    <a:pt x="-33022" y="2118741"/>
                    <a:pt x="103471" y="2559939"/>
                  </a:cubicBezTo>
                  <a:lnTo>
                    <a:pt x="126045" y="2592610"/>
                  </a:lnTo>
                  <a:lnTo>
                    <a:pt x="1260663" y="2284095"/>
                  </a:lnTo>
                  <a:cubicBezTo>
                    <a:pt x="1189131" y="2065877"/>
                    <a:pt x="1174557" y="1764792"/>
                    <a:pt x="1251043" y="1529620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9" name="Graphic 5">
              <a:extLst>
                <a:ext uri="{FF2B5EF4-FFF2-40B4-BE49-F238E27FC236}">
                  <a16:creationId xmlns:a16="http://schemas.microsoft.com/office/drawing/2014/main" id="{38BA4F20-47F4-B8B5-EBFC-C65E8D0167A6}"/>
                </a:ext>
              </a:extLst>
            </p:cNvPr>
            <p:cNvSpPr/>
            <p:nvPr/>
          </p:nvSpPr>
          <p:spPr>
            <a:xfrm>
              <a:off x="7077216" y="2990400"/>
              <a:ext cx="808817" cy="426439"/>
            </a:xfrm>
            <a:custGeom>
              <a:avLst/>
              <a:gdLst>
                <a:gd name="connsiteX0" fmla="*/ 1331976 w 2721482"/>
                <a:gd name="connsiteY0" fmla="*/ 1196174 h 1434870"/>
                <a:gd name="connsiteX1" fmla="*/ 1985296 w 2721482"/>
                <a:gd name="connsiteY1" fmla="*/ 1434871 h 1434870"/>
                <a:gd name="connsiteX2" fmla="*/ 2715959 w 2721482"/>
                <a:gd name="connsiteY2" fmla="*/ 503040 h 1434870"/>
                <a:gd name="connsiteX3" fmla="*/ 2721483 w 2721482"/>
                <a:gd name="connsiteY3" fmla="*/ 492753 h 1434870"/>
                <a:gd name="connsiteX4" fmla="*/ 1373981 w 2721482"/>
                <a:gd name="connsiteY4" fmla="*/ 1453 h 1434870"/>
                <a:gd name="connsiteX5" fmla="*/ 25241 w 2721482"/>
                <a:gd name="connsiteY5" fmla="*/ 377024 h 1434870"/>
                <a:gd name="connsiteX6" fmla="*/ 0 w 2721482"/>
                <a:gd name="connsiteY6" fmla="*/ 407695 h 1434870"/>
                <a:gd name="connsiteX7" fmla="*/ 663607 w 2721482"/>
                <a:gd name="connsiteY7" fmla="*/ 1388389 h 1434870"/>
                <a:gd name="connsiteX8" fmla="*/ 1331976 w 2721482"/>
                <a:gd name="connsiteY8" fmla="*/ 1196174 h 1434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21482" h="1434870">
                  <a:moveTo>
                    <a:pt x="1331976" y="1196174"/>
                  </a:moveTo>
                  <a:cubicBezTo>
                    <a:pt x="1579150" y="1204842"/>
                    <a:pt x="1804702" y="1292948"/>
                    <a:pt x="1985296" y="1434871"/>
                  </a:cubicBezTo>
                  <a:lnTo>
                    <a:pt x="2715959" y="503040"/>
                  </a:lnTo>
                  <a:lnTo>
                    <a:pt x="2721483" y="492753"/>
                  </a:lnTo>
                  <a:cubicBezTo>
                    <a:pt x="2348770" y="200526"/>
                    <a:pt x="1883569" y="19360"/>
                    <a:pt x="1373981" y="1453"/>
                  </a:cubicBezTo>
                  <a:cubicBezTo>
                    <a:pt x="877348" y="-15978"/>
                    <a:pt x="411766" y="124230"/>
                    <a:pt x="25241" y="377024"/>
                  </a:cubicBezTo>
                  <a:lnTo>
                    <a:pt x="0" y="407695"/>
                  </a:lnTo>
                  <a:lnTo>
                    <a:pt x="663607" y="1388389"/>
                  </a:lnTo>
                  <a:cubicBezTo>
                    <a:pt x="853726" y="1259611"/>
                    <a:pt x="1084898" y="1187506"/>
                    <a:pt x="1331976" y="1196174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40" name="Graphic 5">
              <a:extLst>
                <a:ext uri="{FF2B5EF4-FFF2-40B4-BE49-F238E27FC236}">
                  <a16:creationId xmlns:a16="http://schemas.microsoft.com/office/drawing/2014/main" id="{87D2A0DF-5732-2CC9-F58C-6273449C917E}"/>
                </a:ext>
              </a:extLst>
            </p:cNvPr>
            <p:cNvSpPr/>
            <p:nvPr/>
          </p:nvSpPr>
          <p:spPr>
            <a:xfrm>
              <a:off x="7663844" y="3131184"/>
              <a:ext cx="493440" cy="768705"/>
            </a:xfrm>
            <a:custGeom>
              <a:avLst/>
              <a:gdLst>
                <a:gd name="connsiteX0" fmla="*/ 409480 w 1660310"/>
                <a:gd name="connsiteY0" fmla="*/ 1521333 h 2586513"/>
                <a:gd name="connsiteX1" fmla="*/ 408622 w 1660310"/>
                <a:gd name="connsiteY1" fmla="*/ 2216944 h 2586513"/>
                <a:gd name="connsiteX2" fmla="*/ 1534097 w 1660310"/>
                <a:gd name="connsiteY2" fmla="*/ 2584895 h 2586513"/>
                <a:gd name="connsiteX3" fmla="*/ 1545622 w 1660310"/>
                <a:gd name="connsiteY3" fmla="*/ 2586514 h 2586513"/>
                <a:gd name="connsiteX4" fmla="*/ 1546384 w 1660310"/>
                <a:gd name="connsiteY4" fmla="*/ 1152144 h 2586513"/>
                <a:gd name="connsiteX5" fmla="*/ 732092 w 1660310"/>
                <a:gd name="connsiteY5" fmla="*/ 13240 h 2586513"/>
                <a:gd name="connsiteX6" fmla="*/ 694658 w 1660310"/>
                <a:gd name="connsiteY6" fmla="*/ 0 h 2586513"/>
                <a:gd name="connsiteX7" fmla="*/ 0 w 1660310"/>
                <a:gd name="connsiteY7" fmla="*/ 958977 h 2586513"/>
                <a:gd name="connsiteX8" fmla="*/ 409480 w 1660310"/>
                <a:gd name="connsiteY8" fmla="*/ 1521333 h 25865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60310" h="2586513">
                  <a:moveTo>
                    <a:pt x="409480" y="1521333"/>
                  </a:moveTo>
                  <a:cubicBezTo>
                    <a:pt x="485870" y="1756505"/>
                    <a:pt x="480251" y="1998631"/>
                    <a:pt x="408622" y="2216944"/>
                  </a:cubicBezTo>
                  <a:lnTo>
                    <a:pt x="1534097" y="2584895"/>
                  </a:lnTo>
                  <a:lnTo>
                    <a:pt x="1545622" y="2586514"/>
                  </a:lnTo>
                  <a:cubicBezTo>
                    <a:pt x="1692783" y="2136267"/>
                    <a:pt x="1703927" y="1637157"/>
                    <a:pt x="1546384" y="1152144"/>
                  </a:cubicBezTo>
                  <a:cubicBezTo>
                    <a:pt x="1392936" y="679513"/>
                    <a:pt x="1101947" y="289941"/>
                    <a:pt x="732092" y="13240"/>
                  </a:cubicBezTo>
                  <a:lnTo>
                    <a:pt x="694658" y="0"/>
                  </a:lnTo>
                  <a:lnTo>
                    <a:pt x="0" y="958977"/>
                  </a:lnTo>
                  <a:cubicBezTo>
                    <a:pt x="186309" y="1093565"/>
                    <a:pt x="333089" y="1286066"/>
                    <a:pt x="409480" y="1521333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41" name="Graphic 5">
              <a:extLst>
                <a:ext uri="{FF2B5EF4-FFF2-40B4-BE49-F238E27FC236}">
                  <a16:creationId xmlns:a16="http://schemas.microsoft.com/office/drawing/2014/main" id="{73EF9B82-1079-2258-02DA-AD3C4E86CBFC}"/>
                </a:ext>
              </a:extLst>
            </p:cNvPr>
            <p:cNvSpPr/>
            <p:nvPr/>
          </p:nvSpPr>
          <p:spPr>
            <a:xfrm>
              <a:off x="6705362" y="2911570"/>
              <a:ext cx="1538882" cy="1538854"/>
            </a:xfrm>
            <a:custGeom>
              <a:avLst/>
              <a:gdLst>
                <a:gd name="connsiteX0" fmla="*/ 2588990 w 5177980"/>
                <a:gd name="connsiteY0" fmla="*/ 5177885 h 5177885"/>
                <a:gd name="connsiteX1" fmla="*/ 758285 w 5177980"/>
                <a:gd name="connsiteY1" fmla="*/ 4419600 h 5177885"/>
                <a:gd name="connsiteX2" fmla="*/ 0 w 5177980"/>
                <a:gd name="connsiteY2" fmla="*/ 2588990 h 5177885"/>
                <a:gd name="connsiteX3" fmla="*/ 758285 w 5177980"/>
                <a:gd name="connsiteY3" fmla="*/ 758285 h 5177885"/>
                <a:gd name="connsiteX4" fmla="*/ 2588990 w 5177980"/>
                <a:gd name="connsiteY4" fmla="*/ 0 h 5177885"/>
                <a:gd name="connsiteX5" fmla="*/ 4419696 w 5177980"/>
                <a:gd name="connsiteY5" fmla="*/ 758285 h 5177885"/>
                <a:gd name="connsiteX6" fmla="*/ 5177981 w 5177980"/>
                <a:gd name="connsiteY6" fmla="*/ 2588990 h 5177885"/>
                <a:gd name="connsiteX7" fmla="*/ 4419696 w 5177980"/>
                <a:gd name="connsiteY7" fmla="*/ 4419696 h 5177885"/>
                <a:gd name="connsiteX8" fmla="*/ 2588990 w 5177980"/>
                <a:gd name="connsiteY8" fmla="*/ 5177885 h 5177885"/>
                <a:gd name="connsiteX9" fmla="*/ 2588990 w 5177980"/>
                <a:gd name="connsiteY9" fmla="*/ 90964 h 5177885"/>
                <a:gd name="connsiteX10" fmla="*/ 90964 w 5177980"/>
                <a:gd name="connsiteY10" fmla="*/ 2588990 h 5177885"/>
                <a:gd name="connsiteX11" fmla="*/ 2588990 w 5177980"/>
                <a:gd name="connsiteY11" fmla="*/ 5086922 h 5177885"/>
                <a:gd name="connsiteX12" fmla="*/ 5087017 w 5177980"/>
                <a:gd name="connsiteY12" fmla="*/ 2588895 h 5177885"/>
                <a:gd name="connsiteX13" fmla="*/ 2588990 w 5177980"/>
                <a:gd name="connsiteY13" fmla="*/ 90964 h 5177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177980" h="5177885">
                  <a:moveTo>
                    <a:pt x="2588990" y="5177885"/>
                  </a:moveTo>
                  <a:cubicBezTo>
                    <a:pt x="1897475" y="5177885"/>
                    <a:pt x="1247299" y="4908614"/>
                    <a:pt x="758285" y="4419600"/>
                  </a:cubicBezTo>
                  <a:cubicBezTo>
                    <a:pt x="269272" y="3930587"/>
                    <a:pt x="0" y="3280505"/>
                    <a:pt x="0" y="2588990"/>
                  </a:cubicBezTo>
                  <a:cubicBezTo>
                    <a:pt x="0" y="1897475"/>
                    <a:pt x="269272" y="1247299"/>
                    <a:pt x="758285" y="758285"/>
                  </a:cubicBezTo>
                  <a:cubicBezTo>
                    <a:pt x="1247299" y="269272"/>
                    <a:pt x="1897380" y="0"/>
                    <a:pt x="2588990" y="0"/>
                  </a:cubicBezTo>
                  <a:cubicBezTo>
                    <a:pt x="3280505" y="0"/>
                    <a:pt x="3930682" y="269272"/>
                    <a:pt x="4419696" y="758285"/>
                  </a:cubicBezTo>
                  <a:cubicBezTo>
                    <a:pt x="4908709" y="1247299"/>
                    <a:pt x="5177981" y="1897380"/>
                    <a:pt x="5177981" y="2588990"/>
                  </a:cubicBezTo>
                  <a:cubicBezTo>
                    <a:pt x="5177981" y="3280505"/>
                    <a:pt x="4908709" y="3930682"/>
                    <a:pt x="4419696" y="4419696"/>
                  </a:cubicBezTo>
                  <a:cubicBezTo>
                    <a:pt x="3930587" y="4908614"/>
                    <a:pt x="3280505" y="5177885"/>
                    <a:pt x="2588990" y="5177885"/>
                  </a:cubicBezTo>
                  <a:close/>
                  <a:moveTo>
                    <a:pt x="2588990" y="90964"/>
                  </a:moveTo>
                  <a:cubicBezTo>
                    <a:pt x="1211580" y="90964"/>
                    <a:pt x="90964" y="1211580"/>
                    <a:pt x="90964" y="2588990"/>
                  </a:cubicBezTo>
                  <a:cubicBezTo>
                    <a:pt x="90964" y="3966401"/>
                    <a:pt x="1211580" y="5086922"/>
                    <a:pt x="2588990" y="5086922"/>
                  </a:cubicBezTo>
                  <a:cubicBezTo>
                    <a:pt x="3966401" y="5086922"/>
                    <a:pt x="5087017" y="3966305"/>
                    <a:pt x="5087017" y="2588895"/>
                  </a:cubicBezTo>
                  <a:cubicBezTo>
                    <a:pt x="5087017" y="1211485"/>
                    <a:pt x="3966305" y="90964"/>
                    <a:pt x="2588990" y="90964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  <a:alpha val="26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42" name="Graphic 5">
              <a:extLst>
                <a:ext uri="{FF2B5EF4-FFF2-40B4-BE49-F238E27FC236}">
                  <a16:creationId xmlns:a16="http://schemas.microsoft.com/office/drawing/2014/main" id="{3FEB865E-3BCF-5C96-819A-E271A05F32FD}"/>
                </a:ext>
              </a:extLst>
            </p:cNvPr>
            <p:cNvSpPr/>
            <p:nvPr/>
          </p:nvSpPr>
          <p:spPr>
            <a:xfrm>
              <a:off x="7135305" y="3339390"/>
              <a:ext cx="676931" cy="676959"/>
            </a:xfrm>
            <a:custGeom>
              <a:avLst/>
              <a:gdLst>
                <a:gd name="connsiteX0" fmla="*/ 1138809 w 2277713"/>
                <a:gd name="connsiteY0" fmla="*/ 2277808 h 2277808"/>
                <a:gd name="connsiteX1" fmla="*/ 0 w 2277713"/>
                <a:gd name="connsiteY1" fmla="*/ 1138904 h 2277808"/>
                <a:gd name="connsiteX2" fmla="*/ 1138809 w 2277713"/>
                <a:gd name="connsiteY2" fmla="*/ 0 h 2277808"/>
                <a:gd name="connsiteX3" fmla="*/ 2277713 w 2277713"/>
                <a:gd name="connsiteY3" fmla="*/ 1138904 h 2277808"/>
                <a:gd name="connsiteX4" fmla="*/ 1138809 w 2277713"/>
                <a:gd name="connsiteY4" fmla="*/ 2277808 h 2277808"/>
                <a:gd name="connsiteX5" fmla="*/ 1138809 w 2277713"/>
                <a:gd name="connsiteY5" fmla="*/ 65056 h 2277808"/>
                <a:gd name="connsiteX6" fmla="*/ 64865 w 2277713"/>
                <a:gd name="connsiteY6" fmla="*/ 1138999 h 2277808"/>
                <a:gd name="connsiteX7" fmla="*/ 1138809 w 2277713"/>
                <a:gd name="connsiteY7" fmla="*/ 2212943 h 2277808"/>
                <a:gd name="connsiteX8" fmla="*/ 2212753 w 2277713"/>
                <a:gd name="connsiteY8" fmla="*/ 1138999 h 2277808"/>
                <a:gd name="connsiteX9" fmla="*/ 1138809 w 2277713"/>
                <a:gd name="connsiteY9" fmla="*/ 65056 h 22778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77713" h="2277808">
                  <a:moveTo>
                    <a:pt x="1138809" y="2277808"/>
                  </a:moveTo>
                  <a:cubicBezTo>
                    <a:pt x="510826" y="2277808"/>
                    <a:pt x="0" y="1766888"/>
                    <a:pt x="0" y="1138904"/>
                  </a:cubicBezTo>
                  <a:cubicBezTo>
                    <a:pt x="0" y="510921"/>
                    <a:pt x="510921" y="0"/>
                    <a:pt x="1138809" y="0"/>
                  </a:cubicBezTo>
                  <a:cubicBezTo>
                    <a:pt x="1766792" y="0"/>
                    <a:pt x="2277713" y="510921"/>
                    <a:pt x="2277713" y="1138904"/>
                  </a:cubicBezTo>
                  <a:cubicBezTo>
                    <a:pt x="2277713" y="1766888"/>
                    <a:pt x="1766792" y="2277808"/>
                    <a:pt x="1138809" y="2277808"/>
                  </a:cubicBezTo>
                  <a:close/>
                  <a:moveTo>
                    <a:pt x="1138809" y="65056"/>
                  </a:moveTo>
                  <a:cubicBezTo>
                    <a:pt x="546640" y="65056"/>
                    <a:pt x="64865" y="546830"/>
                    <a:pt x="64865" y="1138999"/>
                  </a:cubicBezTo>
                  <a:cubicBezTo>
                    <a:pt x="64865" y="1731169"/>
                    <a:pt x="546640" y="2212943"/>
                    <a:pt x="1138809" y="2212943"/>
                  </a:cubicBezTo>
                  <a:cubicBezTo>
                    <a:pt x="1730978" y="2212943"/>
                    <a:pt x="2212753" y="1731169"/>
                    <a:pt x="2212753" y="1138999"/>
                  </a:cubicBezTo>
                  <a:cubicBezTo>
                    <a:pt x="2212658" y="546735"/>
                    <a:pt x="1730978" y="65056"/>
                    <a:pt x="1138809" y="65056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43" name="Graphic 5">
              <a:extLst>
                <a:ext uri="{FF2B5EF4-FFF2-40B4-BE49-F238E27FC236}">
                  <a16:creationId xmlns:a16="http://schemas.microsoft.com/office/drawing/2014/main" id="{A7E91B68-BD63-C6E4-C531-E44CDF129B8B}"/>
                </a:ext>
              </a:extLst>
            </p:cNvPr>
            <p:cNvSpPr/>
            <p:nvPr/>
          </p:nvSpPr>
          <p:spPr>
            <a:xfrm>
              <a:off x="6784625" y="2986473"/>
              <a:ext cx="1380300" cy="1380301"/>
            </a:xfrm>
            <a:custGeom>
              <a:avLst/>
              <a:gdLst>
                <a:gd name="connsiteX0" fmla="*/ 2322290 w 4644389"/>
                <a:gd name="connsiteY0" fmla="*/ 4644390 h 4644389"/>
                <a:gd name="connsiteX1" fmla="*/ 680276 w 4644389"/>
                <a:gd name="connsiteY1" fmla="*/ 3964210 h 4644389"/>
                <a:gd name="connsiteX2" fmla="*/ 0 w 4644389"/>
                <a:gd name="connsiteY2" fmla="*/ 2322195 h 4644389"/>
                <a:gd name="connsiteX3" fmla="*/ 680180 w 4644389"/>
                <a:gd name="connsiteY3" fmla="*/ 680180 h 4644389"/>
                <a:gd name="connsiteX4" fmla="*/ 2322195 w 4644389"/>
                <a:gd name="connsiteY4" fmla="*/ 0 h 4644389"/>
                <a:gd name="connsiteX5" fmla="*/ 3964210 w 4644389"/>
                <a:gd name="connsiteY5" fmla="*/ 680180 h 4644389"/>
                <a:gd name="connsiteX6" fmla="*/ 4644390 w 4644389"/>
                <a:gd name="connsiteY6" fmla="*/ 2322195 h 4644389"/>
                <a:gd name="connsiteX7" fmla="*/ 3964210 w 4644389"/>
                <a:gd name="connsiteY7" fmla="*/ 3964210 h 4644389"/>
                <a:gd name="connsiteX8" fmla="*/ 2322290 w 4644389"/>
                <a:gd name="connsiteY8" fmla="*/ 4644390 h 4644389"/>
                <a:gd name="connsiteX9" fmla="*/ 2322290 w 4644389"/>
                <a:gd name="connsiteY9" fmla="*/ 51340 h 4644389"/>
                <a:gd name="connsiteX10" fmla="*/ 51530 w 4644389"/>
                <a:gd name="connsiteY10" fmla="*/ 2322100 h 4644389"/>
                <a:gd name="connsiteX11" fmla="*/ 2322290 w 4644389"/>
                <a:gd name="connsiteY11" fmla="*/ 4592860 h 4644389"/>
                <a:gd name="connsiteX12" fmla="*/ 4593050 w 4644389"/>
                <a:gd name="connsiteY12" fmla="*/ 2322100 h 4644389"/>
                <a:gd name="connsiteX13" fmla="*/ 2322290 w 4644389"/>
                <a:gd name="connsiteY13" fmla="*/ 51340 h 4644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644389" h="4644389">
                  <a:moveTo>
                    <a:pt x="2322290" y="4644390"/>
                  </a:moveTo>
                  <a:cubicBezTo>
                    <a:pt x="1702022" y="4644390"/>
                    <a:pt x="1118807" y="4402836"/>
                    <a:pt x="680276" y="3964210"/>
                  </a:cubicBezTo>
                  <a:cubicBezTo>
                    <a:pt x="241554" y="3525584"/>
                    <a:pt x="0" y="2942463"/>
                    <a:pt x="0" y="2322195"/>
                  </a:cubicBezTo>
                  <a:cubicBezTo>
                    <a:pt x="0" y="1701927"/>
                    <a:pt x="241554" y="1118711"/>
                    <a:pt x="680180" y="680180"/>
                  </a:cubicBezTo>
                  <a:cubicBezTo>
                    <a:pt x="1118807" y="241554"/>
                    <a:pt x="1701927" y="0"/>
                    <a:pt x="2322195" y="0"/>
                  </a:cubicBezTo>
                  <a:cubicBezTo>
                    <a:pt x="2942463" y="0"/>
                    <a:pt x="3525679" y="241554"/>
                    <a:pt x="3964210" y="680180"/>
                  </a:cubicBezTo>
                  <a:cubicBezTo>
                    <a:pt x="4402836" y="1118807"/>
                    <a:pt x="4644390" y="1701927"/>
                    <a:pt x="4644390" y="2322195"/>
                  </a:cubicBezTo>
                  <a:cubicBezTo>
                    <a:pt x="4644390" y="2942463"/>
                    <a:pt x="4402836" y="3525679"/>
                    <a:pt x="3964210" y="3964210"/>
                  </a:cubicBezTo>
                  <a:cubicBezTo>
                    <a:pt x="3525679" y="4402836"/>
                    <a:pt x="2942558" y="4644390"/>
                    <a:pt x="2322290" y="4644390"/>
                  </a:cubicBezTo>
                  <a:close/>
                  <a:moveTo>
                    <a:pt x="2322290" y="51340"/>
                  </a:moveTo>
                  <a:cubicBezTo>
                    <a:pt x="1070134" y="51340"/>
                    <a:pt x="51530" y="1070039"/>
                    <a:pt x="51530" y="2322100"/>
                  </a:cubicBezTo>
                  <a:cubicBezTo>
                    <a:pt x="51530" y="3574256"/>
                    <a:pt x="1070229" y="4592860"/>
                    <a:pt x="2322290" y="4592860"/>
                  </a:cubicBezTo>
                  <a:cubicBezTo>
                    <a:pt x="3574447" y="4592860"/>
                    <a:pt x="4593050" y="3574161"/>
                    <a:pt x="4593050" y="2322100"/>
                  </a:cubicBezTo>
                  <a:cubicBezTo>
                    <a:pt x="4593050" y="1070039"/>
                    <a:pt x="3574352" y="51340"/>
                    <a:pt x="2322290" y="5134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44" name="Graphic 5">
              <a:extLst>
                <a:ext uri="{FF2B5EF4-FFF2-40B4-BE49-F238E27FC236}">
                  <a16:creationId xmlns:a16="http://schemas.microsoft.com/office/drawing/2014/main" id="{4F3227CB-9746-E2C7-C345-4E76B6C34679}"/>
                </a:ext>
              </a:extLst>
            </p:cNvPr>
            <p:cNvSpPr/>
            <p:nvPr/>
          </p:nvSpPr>
          <p:spPr>
            <a:xfrm>
              <a:off x="7315060" y="3795941"/>
              <a:ext cx="322626" cy="125801"/>
            </a:xfrm>
            <a:custGeom>
              <a:avLst/>
              <a:gdLst>
                <a:gd name="connsiteX0" fmla="*/ 942213 w 1085564"/>
                <a:gd name="connsiteY0" fmla="*/ 423291 h 423291"/>
                <a:gd name="connsiteX1" fmla="*/ 143351 w 1085564"/>
                <a:gd name="connsiteY1" fmla="*/ 423291 h 423291"/>
                <a:gd name="connsiteX2" fmla="*/ 0 w 1085564"/>
                <a:gd name="connsiteY2" fmla="*/ 279940 h 423291"/>
                <a:gd name="connsiteX3" fmla="*/ 0 w 1085564"/>
                <a:gd name="connsiteY3" fmla="*/ 143351 h 423291"/>
                <a:gd name="connsiteX4" fmla="*/ 143351 w 1085564"/>
                <a:gd name="connsiteY4" fmla="*/ 0 h 423291"/>
                <a:gd name="connsiteX5" fmla="*/ 942213 w 1085564"/>
                <a:gd name="connsiteY5" fmla="*/ 0 h 423291"/>
                <a:gd name="connsiteX6" fmla="*/ 1085564 w 1085564"/>
                <a:gd name="connsiteY6" fmla="*/ 143351 h 423291"/>
                <a:gd name="connsiteX7" fmla="*/ 1085564 w 1085564"/>
                <a:gd name="connsiteY7" fmla="*/ 279940 h 423291"/>
                <a:gd name="connsiteX8" fmla="*/ 942213 w 1085564"/>
                <a:gd name="connsiteY8" fmla="*/ 423291 h 423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5564" h="423291">
                  <a:moveTo>
                    <a:pt x="942213" y="423291"/>
                  </a:moveTo>
                  <a:lnTo>
                    <a:pt x="143351" y="423291"/>
                  </a:lnTo>
                  <a:cubicBezTo>
                    <a:pt x="64198" y="423291"/>
                    <a:pt x="0" y="359092"/>
                    <a:pt x="0" y="279940"/>
                  </a:cubicBezTo>
                  <a:lnTo>
                    <a:pt x="0" y="143351"/>
                  </a:lnTo>
                  <a:cubicBezTo>
                    <a:pt x="0" y="64198"/>
                    <a:pt x="64198" y="0"/>
                    <a:pt x="143351" y="0"/>
                  </a:cubicBezTo>
                  <a:lnTo>
                    <a:pt x="942213" y="0"/>
                  </a:lnTo>
                  <a:cubicBezTo>
                    <a:pt x="1021366" y="0"/>
                    <a:pt x="1085564" y="64198"/>
                    <a:pt x="1085564" y="143351"/>
                  </a:cubicBezTo>
                  <a:lnTo>
                    <a:pt x="1085564" y="279940"/>
                  </a:lnTo>
                  <a:cubicBezTo>
                    <a:pt x="1085564" y="359092"/>
                    <a:pt x="1021366" y="423291"/>
                    <a:pt x="942213" y="423291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255A8CD8-AB28-F401-6C2A-A860FCAE8BC5}"/>
                </a:ext>
              </a:extLst>
            </p:cNvPr>
            <p:cNvSpPr/>
            <p:nvPr/>
          </p:nvSpPr>
          <p:spPr>
            <a:xfrm rot="17105960">
              <a:off x="7452883" y="3312284"/>
              <a:ext cx="475388" cy="550595"/>
            </a:xfrm>
            <a:custGeom>
              <a:avLst/>
              <a:gdLst>
                <a:gd name="connsiteX0" fmla="*/ 526658 w 526658"/>
                <a:gd name="connsiteY0" fmla="*/ 609975 h 609975"/>
                <a:gd name="connsiteX1" fmla="*/ 69680 w 526658"/>
                <a:gd name="connsiteY1" fmla="*/ 198546 h 609975"/>
                <a:gd name="connsiteX2" fmla="*/ 72134 w 526658"/>
                <a:gd name="connsiteY2" fmla="*/ 196484 h 609975"/>
                <a:gd name="connsiteX3" fmla="*/ 61792 w 526658"/>
                <a:gd name="connsiteY3" fmla="*/ 194396 h 609975"/>
                <a:gd name="connsiteX4" fmla="*/ 0 w 526658"/>
                <a:gd name="connsiteY4" fmla="*/ 101173 h 609975"/>
                <a:gd name="connsiteX5" fmla="*/ 101173 w 526658"/>
                <a:gd name="connsiteY5" fmla="*/ 0 h 609975"/>
                <a:gd name="connsiteX6" fmla="*/ 194396 w 526658"/>
                <a:gd name="connsiteY6" fmla="*/ 61792 h 609975"/>
                <a:gd name="connsiteX7" fmla="*/ 199905 w 526658"/>
                <a:gd name="connsiteY7" fmla="*/ 89081 h 609975"/>
                <a:gd name="connsiteX8" fmla="*/ 200003 w 526658"/>
                <a:gd name="connsiteY8" fmla="*/ 88999 h 609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26658" h="609975">
                  <a:moveTo>
                    <a:pt x="526658" y="609975"/>
                  </a:moveTo>
                  <a:lnTo>
                    <a:pt x="69680" y="198546"/>
                  </a:lnTo>
                  <a:lnTo>
                    <a:pt x="72134" y="196484"/>
                  </a:lnTo>
                  <a:lnTo>
                    <a:pt x="61792" y="194396"/>
                  </a:lnTo>
                  <a:cubicBezTo>
                    <a:pt x="25479" y="179037"/>
                    <a:pt x="0" y="143080"/>
                    <a:pt x="0" y="101173"/>
                  </a:cubicBezTo>
                  <a:cubicBezTo>
                    <a:pt x="0" y="45297"/>
                    <a:pt x="45297" y="0"/>
                    <a:pt x="101173" y="0"/>
                  </a:cubicBezTo>
                  <a:cubicBezTo>
                    <a:pt x="143080" y="0"/>
                    <a:pt x="179037" y="25479"/>
                    <a:pt x="194396" y="61792"/>
                  </a:cubicBezTo>
                  <a:lnTo>
                    <a:pt x="199905" y="89081"/>
                  </a:lnTo>
                  <a:lnTo>
                    <a:pt x="200003" y="8899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6EB842E-6A89-A1E5-F91E-2A9880966C1A}"/>
              </a:ext>
            </a:extLst>
          </p:cNvPr>
          <p:cNvSpPr/>
          <p:nvPr/>
        </p:nvSpPr>
        <p:spPr>
          <a:xfrm>
            <a:off x="8606715" y="2168528"/>
            <a:ext cx="2674060" cy="3618571"/>
          </a:xfrm>
          <a:prstGeom prst="roundRect">
            <a:avLst>
              <a:gd name="adj" fmla="val 2445"/>
            </a:avLst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  <a:effectLst>
            <a:outerShdw blurRad="1079500" dist="1143000" dir="2700000" sx="80000" sy="8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2400" b="1" dirty="0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2679BE-9E6F-67C5-29A1-4887ABB85A42}"/>
              </a:ext>
            </a:extLst>
          </p:cNvPr>
          <p:cNvSpPr txBox="1"/>
          <p:nvPr/>
        </p:nvSpPr>
        <p:spPr>
          <a:xfrm>
            <a:off x="9017474" y="4951702"/>
            <a:ext cx="1852542" cy="629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30000"/>
              </a:lnSpc>
              <a:spcBef>
                <a:spcPts val="1200"/>
              </a:spcBef>
              <a:defRPr sz="1400">
                <a:solidFill>
                  <a:schemeClr val="tx2"/>
                </a:solidFill>
                <a:ea typeface="Open Sans" panose="020B0606030504020204" pitchFamily="34" charset="0"/>
                <a:cs typeface="Rubik Light" pitchFamily="2" charset="-79"/>
              </a:defRPr>
            </a:lvl1pPr>
          </a:lstStyle>
          <a:p>
            <a:pPr algn="ctr">
              <a:spcBef>
                <a:spcPts val="0"/>
              </a:spcBef>
              <a:spcAft>
                <a:spcPts val="600"/>
              </a:spcAft>
            </a:pP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Lorem ipsum dolor sit amet</a:t>
            </a:r>
            <a:r>
              <a:rPr lang="en-US" i="1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endParaRPr lang="en-US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22A1377-5029-09A3-0E39-667976801CC5}"/>
              </a:ext>
            </a:extLst>
          </p:cNvPr>
          <p:cNvGrpSpPr/>
          <p:nvPr/>
        </p:nvGrpSpPr>
        <p:grpSpPr>
          <a:xfrm>
            <a:off x="9247792" y="4412561"/>
            <a:ext cx="1391906" cy="538609"/>
            <a:chOff x="4023119" y="4944527"/>
            <a:chExt cx="1391906" cy="538609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414EA661-D920-58F8-BECD-F9B3228FB96A}"/>
                </a:ext>
              </a:extLst>
            </p:cNvPr>
            <p:cNvGrpSpPr/>
            <p:nvPr/>
          </p:nvGrpSpPr>
          <p:grpSpPr>
            <a:xfrm>
              <a:off x="4023119" y="5099719"/>
              <a:ext cx="295995" cy="295995"/>
              <a:chOff x="3183721" y="4284373"/>
              <a:chExt cx="387946" cy="387946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2B273533-5FDD-B4FE-799D-F10C55A02BA9}"/>
                  </a:ext>
                </a:extLst>
              </p:cNvPr>
              <p:cNvSpPr/>
              <p:nvPr/>
            </p:nvSpPr>
            <p:spPr>
              <a:xfrm>
                <a:off x="3183721" y="4284373"/>
                <a:ext cx="387946" cy="387946"/>
              </a:xfrm>
              <a:prstGeom prst="ellipse">
                <a:avLst/>
              </a:prstGeom>
              <a:solidFill>
                <a:schemeClr val="bg1">
                  <a:alpha val="0"/>
                </a:schemeClr>
              </a:solidFill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04BB49F2-5FBE-75D1-1EE2-18EDA4ABE536}"/>
                  </a:ext>
                </a:extLst>
              </p:cNvPr>
              <p:cNvSpPr/>
              <p:nvPr/>
            </p:nvSpPr>
            <p:spPr>
              <a:xfrm>
                <a:off x="3294314" y="4382930"/>
                <a:ext cx="166760" cy="190833"/>
              </a:xfrm>
              <a:custGeom>
                <a:avLst/>
                <a:gdLst>
                  <a:gd name="connsiteX0" fmla="*/ 4255217 w 4263029"/>
                  <a:gd name="connsiteY0" fmla="*/ 2704386 h 4878438"/>
                  <a:gd name="connsiteX1" fmla="*/ 4161338 w 4263029"/>
                  <a:gd name="connsiteY1" fmla="*/ 2641597 h 4878438"/>
                  <a:gd name="connsiteX2" fmla="*/ 3048009 w 4263029"/>
                  <a:gd name="connsiteY2" fmla="*/ 2641597 h 4878438"/>
                  <a:gd name="connsiteX3" fmla="*/ 3048009 w 4263029"/>
                  <a:gd name="connsiteY3" fmla="*/ 101603 h 4878438"/>
                  <a:gd name="connsiteX4" fmla="*/ 2946406 w 4263029"/>
                  <a:gd name="connsiteY4" fmla="*/ 0 h 4878438"/>
                  <a:gd name="connsiteX5" fmla="*/ 1320802 w 4263029"/>
                  <a:gd name="connsiteY5" fmla="*/ 0 h 4878438"/>
                  <a:gd name="connsiteX6" fmla="*/ 1219199 w 4263029"/>
                  <a:gd name="connsiteY6" fmla="*/ 101603 h 4878438"/>
                  <a:gd name="connsiteX7" fmla="*/ 1219199 w 4263029"/>
                  <a:gd name="connsiteY7" fmla="*/ 2641607 h 4878438"/>
                  <a:gd name="connsiteX8" fmla="*/ 101602 w 4263029"/>
                  <a:gd name="connsiteY8" fmla="*/ 2641607 h 4878438"/>
                  <a:gd name="connsiteX9" fmla="*/ 7724 w 4263029"/>
                  <a:gd name="connsiteY9" fmla="*/ 2704195 h 4878438"/>
                  <a:gd name="connsiteX10" fmla="*/ 29669 w 4263029"/>
                  <a:gd name="connsiteY10" fmla="*/ 2814943 h 4878438"/>
                  <a:gd name="connsiteX11" fmla="*/ 2056589 w 4263029"/>
                  <a:gd name="connsiteY11" fmla="*/ 4848568 h 4878438"/>
                  <a:gd name="connsiteX12" fmla="*/ 2128522 w 4263029"/>
                  <a:gd name="connsiteY12" fmla="*/ 4878439 h 4878438"/>
                  <a:gd name="connsiteX13" fmla="*/ 2200455 w 4263029"/>
                  <a:gd name="connsiteY13" fmla="*/ 4848768 h 4878438"/>
                  <a:gd name="connsiteX14" fmla="*/ 4233271 w 4263029"/>
                  <a:gd name="connsiteY14" fmla="*/ 2815143 h 4878438"/>
                  <a:gd name="connsiteX15" fmla="*/ 4255217 w 4263029"/>
                  <a:gd name="connsiteY15" fmla="*/ 2704386 h 48784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263029" h="4878438">
                    <a:moveTo>
                      <a:pt x="4255217" y="2704386"/>
                    </a:moveTo>
                    <a:cubicBezTo>
                      <a:pt x="4239367" y="2666391"/>
                      <a:pt x="4202382" y="2641597"/>
                      <a:pt x="4161338" y="2641597"/>
                    </a:cubicBezTo>
                    <a:lnTo>
                      <a:pt x="3048009" y="2641597"/>
                    </a:lnTo>
                    <a:lnTo>
                      <a:pt x="3048009" y="101603"/>
                    </a:lnTo>
                    <a:cubicBezTo>
                      <a:pt x="3048009" y="45520"/>
                      <a:pt x="3002489" y="0"/>
                      <a:pt x="2946406" y="0"/>
                    </a:cubicBezTo>
                    <a:lnTo>
                      <a:pt x="1320802" y="0"/>
                    </a:lnTo>
                    <a:cubicBezTo>
                      <a:pt x="1264719" y="0"/>
                      <a:pt x="1219199" y="45520"/>
                      <a:pt x="1219199" y="101603"/>
                    </a:cubicBezTo>
                    <a:lnTo>
                      <a:pt x="1219199" y="2641607"/>
                    </a:lnTo>
                    <a:lnTo>
                      <a:pt x="101602" y="2641607"/>
                    </a:lnTo>
                    <a:cubicBezTo>
                      <a:pt x="60559" y="2641607"/>
                      <a:pt x="23573" y="2666400"/>
                      <a:pt x="7724" y="2704195"/>
                    </a:cubicBezTo>
                    <a:cubicBezTo>
                      <a:pt x="-7926" y="2742191"/>
                      <a:pt x="609" y="2785882"/>
                      <a:pt x="29669" y="2814943"/>
                    </a:cubicBezTo>
                    <a:lnTo>
                      <a:pt x="2056589" y="4848568"/>
                    </a:lnTo>
                    <a:cubicBezTo>
                      <a:pt x="2075687" y="4867666"/>
                      <a:pt x="2101500" y="4878439"/>
                      <a:pt x="2128522" y="4878439"/>
                    </a:cubicBezTo>
                    <a:cubicBezTo>
                      <a:pt x="2155545" y="4878439"/>
                      <a:pt x="2181357" y="4867666"/>
                      <a:pt x="2200455" y="4848768"/>
                    </a:cubicBezTo>
                    <a:lnTo>
                      <a:pt x="4233271" y="2815143"/>
                    </a:lnTo>
                    <a:cubicBezTo>
                      <a:pt x="4262332" y="2786072"/>
                      <a:pt x="4271066" y="2742391"/>
                      <a:pt x="4255217" y="2704386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726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ID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F4E30AE-F78D-2F4F-CA2F-9B706E97ACF7}"/>
                </a:ext>
              </a:extLst>
            </p:cNvPr>
            <p:cNvSpPr txBox="1"/>
            <p:nvPr/>
          </p:nvSpPr>
          <p:spPr>
            <a:xfrm>
              <a:off x="4397509" y="4944527"/>
              <a:ext cx="1017516" cy="53860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en-US"/>
              </a:defPPr>
              <a:lvl1pPr>
                <a:lnSpc>
                  <a:spcPct val="130000"/>
                </a:lnSpc>
                <a:spcBef>
                  <a:spcPts val="1200"/>
                </a:spcBef>
                <a:defRPr sz="1400">
                  <a:solidFill>
                    <a:schemeClr val="tx2"/>
                  </a:solidFill>
                  <a:ea typeface="Open Sans" panose="020B0606030504020204" pitchFamily="34" charset="0"/>
                  <a:cs typeface="Rubik Light" pitchFamily="2" charset="-79"/>
                </a:defRPr>
              </a:lvl1pPr>
            </a:lstStyle>
            <a:p>
              <a:pPr>
                <a:spcBef>
                  <a:spcPts val="0"/>
                </a:spcBef>
                <a:spcAft>
                  <a:spcPts val="600"/>
                </a:spcAft>
              </a:pPr>
              <a:r>
                <a:rPr 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</a:rPr>
                <a:t>$421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7FB9FDC7-BFF7-14DD-0D09-5828109B772C}"/>
              </a:ext>
            </a:extLst>
          </p:cNvPr>
          <p:cNvSpPr txBox="1"/>
          <p:nvPr/>
        </p:nvSpPr>
        <p:spPr>
          <a:xfrm>
            <a:off x="9058102" y="2300609"/>
            <a:ext cx="1771286" cy="3864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30000"/>
              </a:lnSpc>
              <a:spcBef>
                <a:spcPts val="1200"/>
              </a:spcBef>
              <a:defRPr sz="1400">
                <a:solidFill>
                  <a:schemeClr val="tx2"/>
                </a:solidFill>
                <a:ea typeface="Open Sans" panose="020B0606030504020204" pitchFamily="34" charset="0"/>
                <a:cs typeface="Rubik Light" pitchFamily="2" charset="-79"/>
              </a:defRPr>
            </a:lvl1pPr>
          </a:lstStyle>
          <a:p>
            <a:pPr algn="ctr">
              <a:spcBef>
                <a:spcPts val="0"/>
              </a:spcBef>
              <a:spcAft>
                <a:spcPts val="600"/>
              </a:spcAft>
            </a:pPr>
            <a:r>
              <a:rPr 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Point 1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46D3727-247B-45D9-F12B-6271F78E3E27}"/>
              </a:ext>
            </a:extLst>
          </p:cNvPr>
          <p:cNvSpPr/>
          <p:nvPr/>
        </p:nvSpPr>
        <p:spPr>
          <a:xfrm>
            <a:off x="3770680" y="2149842"/>
            <a:ext cx="4650640" cy="3618571"/>
          </a:xfrm>
          <a:prstGeom prst="roundRect">
            <a:avLst>
              <a:gd name="adj" fmla="val 2445"/>
            </a:avLst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  <a:effectLst>
            <a:outerShdw blurRad="1079500" dist="1143000" dir="2700000" sx="80000" sy="8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2400" b="1" dirty="0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21B4C85-E5AD-F48C-6D45-419AFCF56E76}"/>
              </a:ext>
            </a:extLst>
          </p:cNvPr>
          <p:cNvSpPr txBox="1"/>
          <p:nvPr/>
        </p:nvSpPr>
        <p:spPr>
          <a:xfrm>
            <a:off x="4945428" y="2262494"/>
            <a:ext cx="2301144" cy="3864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30000"/>
              </a:lnSpc>
              <a:spcBef>
                <a:spcPts val="1200"/>
              </a:spcBef>
              <a:defRPr sz="1400">
                <a:solidFill>
                  <a:schemeClr val="tx2"/>
                </a:solidFill>
                <a:ea typeface="Open Sans" panose="020B0606030504020204" pitchFamily="34" charset="0"/>
                <a:cs typeface="Rubik Light" pitchFamily="2" charset="-79"/>
              </a:defRPr>
            </a:lvl1pPr>
          </a:lstStyle>
          <a:p>
            <a:pPr algn="ctr">
              <a:spcBef>
                <a:spcPts val="0"/>
              </a:spcBef>
              <a:spcAft>
                <a:spcPts val="600"/>
              </a:spcAft>
            </a:pPr>
            <a:r>
              <a:rPr 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Statistics 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Received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0C087BE-ADDF-09FB-FF4E-1A8B2AF503FD}"/>
              </a:ext>
            </a:extLst>
          </p:cNvPr>
          <p:cNvGrpSpPr/>
          <p:nvPr/>
        </p:nvGrpSpPr>
        <p:grpSpPr>
          <a:xfrm>
            <a:off x="9174304" y="2818327"/>
            <a:ext cx="1538882" cy="1538854"/>
            <a:chOff x="1397505" y="3120423"/>
            <a:chExt cx="1704847" cy="1704816"/>
          </a:xfrm>
        </p:grpSpPr>
        <p:sp>
          <p:nvSpPr>
            <p:cNvPr id="25" name="Graphic 5">
              <a:extLst>
                <a:ext uri="{FF2B5EF4-FFF2-40B4-BE49-F238E27FC236}">
                  <a16:creationId xmlns:a16="http://schemas.microsoft.com/office/drawing/2014/main" id="{D8507455-DF22-86DC-1DB9-B43B90D184DF}"/>
                </a:ext>
              </a:extLst>
            </p:cNvPr>
            <p:cNvSpPr/>
            <p:nvPr/>
          </p:nvSpPr>
          <p:spPr>
            <a:xfrm>
              <a:off x="2237948" y="4088318"/>
              <a:ext cx="724000" cy="649582"/>
            </a:xfrm>
            <a:custGeom>
              <a:avLst/>
              <a:gdLst>
                <a:gd name="connsiteX0" fmla="*/ 663893 w 2198941"/>
                <a:gd name="connsiteY0" fmla="*/ 563213 h 1972917"/>
                <a:gd name="connsiteX1" fmla="*/ 2096 w 2198941"/>
                <a:gd name="connsiteY1" fmla="*/ 777335 h 1972917"/>
                <a:gd name="connsiteX2" fmla="*/ 0 w 2198941"/>
                <a:gd name="connsiteY2" fmla="*/ 1961483 h 1972917"/>
                <a:gd name="connsiteX3" fmla="*/ 2000 w 2198941"/>
                <a:gd name="connsiteY3" fmla="*/ 1972913 h 1972917"/>
                <a:gd name="connsiteX4" fmla="*/ 1366457 w 2198941"/>
                <a:gd name="connsiteY4" fmla="*/ 1530382 h 1972917"/>
                <a:gd name="connsiteX5" fmla="*/ 2197989 w 2198941"/>
                <a:gd name="connsiteY5" fmla="*/ 404050 h 1972917"/>
                <a:gd name="connsiteX6" fmla="*/ 2198942 w 2198941"/>
                <a:gd name="connsiteY6" fmla="*/ 364331 h 1972917"/>
                <a:gd name="connsiteX7" fmla="*/ 1072229 w 2198941"/>
                <a:gd name="connsiteY7" fmla="*/ 0 h 1972917"/>
                <a:gd name="connsiteX8" fmla="*/ 663893 w 2198941"/>
                <a:gd name="connsiteY8" fmla="*/ 563213 h 19729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98941" h="1972917">
                  <a:moveTo>
                    <a:pt x="663893" y="563213"/>
                  </a:moveTo>
                  <a:cubicBezTo>
                    <a:pt x="463772" y="708565"/>
                    <a:pt x="231838" y="778002"/>
                    <a:pt x="2096" y="777335"/>
                  </a:cubicBezTo>
                  <a:lnTo>
                    <a:pt x="0" y="1961483"/>
                  </a:lnTo>
                  <a:lnTo>
                    <a:pt x="2000" y="1972913"/>
                  </a:lnTo>
                  <a:cubicBezTo>
                    <a:pt x="475679" y="1973770"/>
                    <a:pt x="953834" y="1830038"/>
                    <a:pt x="1366457" y="1530382"/>
                  </a:cubicBezTo>
                  <a:cubicBezTo>
                    <a:pt x="1768602" y="1238345"/>
                    <a:pt x="2049113" y="841248"/>
                    <a:pt x="2197989" y="404050"/>
                  </a:cubicBezTo>
                  <a:lnTo>
                    <a:pt x="2198942" y="364331"/>
                  </a:lnTo>
                  <a:lnTo>
                    <a:pt x="1072229" y="0"/>
                  </a:lnTo>
                  <a:cubicBezTo>
                    <a:pt x="1001744" y="218694"/>
                    <a:pt x="864013" y="417862"/>
                    <a:pt x="663893" y="563213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6" name="Graphic 5">
              <a:extLst>
                <a:ext uri="{FF2B5EF4-FFF2-40B4-BE49-F238E27FC236}">
                  <a16:creationId xmlns:a16="http://schemas.microsoft.com/office/drawing/2014/main" id="{D8E0A110-9048-9BF6-0823-DDB4BBE9863D}"/>
                </a:ext>
              </a:extLst>
            </p:cNvPr>
            <p:cNvSpPr/>
            <p:nvPr/>
          </p:nvSpPr>
          <p:spPr>
            <a:xfrm>
              <a:off x="1528061" y="4078784"/>
              <a:ext cx="723216" cy="657609"/>
            </a:xfrm>
            <a:custGeom>
              <a:avLst/>
              <a:gdLst>
                <a:gd name="connsiteX0" fmla="*/ 1540193 w 2196560"/>
                <a:gd name="connsiteY0" fmla="*/ 572834 h 1997297"/>
                <a:gd name="connsiteX1" fmla="*/ 1145667 w 2196560"/>
                <a:gd name="connsiteY1" fmla="*/ 0 h 1997297"/>
                <a:gd name="connsiteX2" fmla="*/ 10382 w 2196560"/>
                <a:gd name="connsiteY2" fmla="*/ 336613 h 1997297"/>
                <a:gd name="connsiteX3" fmla="*/ 0 w 2196560"/>
                <a:gd name="connsiteY3" fmla="*/ 341852 h 1997297"/>
                <a:gd name="connsiteX4" fmla="*/ 814292 w 2196560"/>
                <a:gd name="connsiteY4" fmla="*/ 1522667 h 1997297"/>
                <a:gd name="connsiteX5" fmla="*/ 2131505 w 2196560"/>
                <a:gd name="connsiteY5" fmla="*/ 1997298 h 1997297"/>
                <a:gd name="connsiteX6" fmla="*/ 2169795 w 2196560"/>
                <a:gd name="connsiteY6" fmla="*/ 1986915 h 1997297"/>
                <a:gd name="connsiteX7" fmla="*/ 2196560 w 2196560"/>
                <a:gd name="connsiteY7" fmla="*/ 803053 h 1997297"/>
                <a:gd name="connsiteX8" fmla="*/ 1540193 w 2196560"/>
                <a:gd name="connsiteY8" fmla="*/ 572834 h 1997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96560" h="1997297">
                  <a:moveTo>
                    <a:pt x="1540193" y="572834"/>
                  </a:moveTo>
                  <a:cubicBezTo>
                    <a:pt x="1343692" y="422624"/>
                    <a:pt x="1210818" y="220218"/>
                    <a:pt x="1145667" y="0"/>
                  </a:cubicBezTo>
                  <a:lnTo>
                    <a:pt x="10382" y="336613"/>
                  </a:lnTo>
                  <a:lnTo>
                    <a:pt x="0" y="341852"/>
                  </a:lnTo>
                  <a:cubicBezTo>
                    <a:pt x="134684" y="795909"/>
                    <a:pt x="409194" y="1213009"/>
                    <a:pt x="814292" y="1522667"/>
                  </a:cubicBezTo>
                  <a:cubicBezTo>
                    <a:pt x="1209199" y="1824419"/>
                    <a:pt x="1669923" y="1979676"/>
                    <a:pt x="2131505" y="1997298"/>
                  </a:cubicBezTo>
                  <a:lnTo>
                    <a:pt x="2169795" y="1986915"/>
                  </a:lnTo>
                  <a:lnTo>
                    <a:pt x="2196560" y="803053"/>
                  </a:lnTo>
                  <a:cubicBezTo>
                    <a:pt x="1966913" y="798005"/>
                    <a:pt x="1736693" y="722947"/>
                    <a:pt x="1540193" y="572834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7" name="Graphic 5">
              <a:extLst>
                <a:ext uri="{FF2B5EF4-FFF2-40B4-BE49-F238E27FC236}">
                  <a16:creationId xmlns:a16="http://schemas.microsoft.com/office/drawing/2014/main" id="{1EE8DAEA-2512-A8F8-99AF-FAF50F31BF3F}"/>
                </a:ext>
              </a:extLst>
            </p:cNvPr>
            <p:cNvSpPr/>
            <p:nvPr/>
          </p:nvSpPr>
          <p:spPr>
            <a:xfrm>
              <a:off x="1493805" y="3338131"/>
              <a:ext cx="546758" cy="853615"/>
            </a:xfrm>
            <a:custGeom>
              <a:avLst/>
              <a:gdLst>
                <a:gd name="connsiteX0" fmla="*/ 1251043 w 1660618"/>
                <a:gd name="connsiteY0" fmla="*/ 1529620 h 2592609"/>
                <a:gd name="connsiteX1" fmla="*/ 1660618 w 1660618"/>
                <a:gd name="connsiteY1" fmla="*/ 967359 h 2592609"/>
                <a:gd name="connsiteX2" fmla="*/ 966245 w 1660618"/>
                <a:gd name="connsiteY2" fmla="*/ 8096 h 2592609"/>
                <a:gd name="connsiteX3" fmla="*/ 957864 w 1660618"/>
                <a:gd name="connsiteY3" fmla="*/ 0 h 2592609"/>
                <a:gd name="connsiteX4" fmla="*/ 114139 w 1660618"/>
                <a:gd name="connsiteY4" fmla="*/ 1159955 h 2592609"/>
                <a:gd name="connsiteX5" fmla="*/ 103471 w 1660618"/>
                <a:gd name="connsiteY5" fmla="*/ 2559939 h 2592609"/>
                <a:gd name="connsiteX6" fmla="*/ 126045 w 1660618"/>
                <a:gd name="connsiteY6" fmla="*/ 2592610 h 2592609"/>
                <a:gd name="connsiteX7" fmla="*/ 1260663 w 1660618"/>
                <a:gd name="connsiteY7" fmla="*/ 2284095 h 2592609"/>
                <a:gd name="connsiteX8" fmla="*/ 1251043 w 1660618"/>
                <a:gd name="connsiteY8" fmla="*/ 1529620 h 2592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60618" h="2592609">
                  <a:moveTo>
                    <a:pt x="1251043" y="1529620"/>
                  </a:moveTo>
                  <a:cubicBezTo>
                    <a:pt x="1327529" y="1294448"/>
                    <a:pt x="1474404" y="1101947"/>
                    <a:pt x="1660618" y="967359"/>
                  </a:cubicBezTo>
                  <a:lnTo>
                    <a:pt x="966245" y="8096"/>
                  </a:lnTo>
                  <a:lnTo>
                    <a:pt x="957864" y="0"/>
                  </a:lnTo>
                  <a:cubicBezTo>
                    <a:pt x="574197" y="277749"/>
                    <a:pt x="271778" y="675037"/>
                    <a:pt x="114139" y="1159955"/>
                  </a:cubicBezTo>
                  <a:cubicBezTo>
                    <a:pt x="-39499" y="1632585"/>
                    <a:pt x="-33022" y="2118741"/>
                    <a:pt x="103471" y="2559939"/>
                  </a:cubicBezTo>
                  <a:lnTo>
                    <a:pt x="126045" y="2592610"/>
                  </a:lnTo>
                  <a:lnTo>
                    <a:pt x="1260663" y="2284095"/>
                  </a:lnTo>
                  <a:cubicBezTo>
                    <a:pt x="1189131" y="2065877"/>
                    <a:pt x="1174557" y="1764792"/>
                    <a:pt x="1251043" y="152962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8" name="Graphic 5">
              <a:extLst>
                <a:ext uri="{FF2B5EF4-FFF2-40B4-BE49-F238E27FC236}">
                  <a16:creationId xmlns:a16="http://schemas.microsoft.com/office/drawing/2014/main" id="{EC52C53A-5AD2-2BF4-EC1D-D0F7AC60E2C0}"/>
                </a:ext>
              </a:extLst>
            </p:cNvPr>
            <p:cNvSpPr/>
            <p:nvPr/>
          </p:nvSpPr>
          <p:spPr>
            <a:xfrm>
              <a:off x="1809463" y="3207755"/>
              <a:ext cx="896046" cy="472430"/>
            </a:xfrm>
            <a:custGeom>
              <a:avLst/>
              <a:gdLst>
                <a:gd name="connsiteX0" fmla="*/ 1331976 w 2721482"/>
                <a:gd name="connsiteY0" fmla="*/ 1196174 h 1434870"/>
                <a:gd name="connsiteX1" fmla="*/ 1985296 w 2721482"/>
                <a:gd name="connsiteY1" fmla="*/ 1434871 h 1434870"/>
                <a:gd name="connsiteX2" fmla="*/ 2715959 w 2721482"/>
                <a:gd name="connsiteY2" fmla="*/ 503040 h 1434870"/>
                <a:gd name="connsiteX3" fmla="*/ 2721483 w 2721482"/>
                <a:gd name="connsiteY3" fmla="*/ 492753 h 1434870"/>
                <a:gd name="connsiteX4" fmla="*/ 1373981 w 2721482"/>
                <a:gd name="connsiteY4" fmla="*/ 1453 h 1434870"/>
                <a:gd name="connsiteX5" fmla="*/ 25241 w 2721482"/>
                <a:gd name="connsiteY5" fmla="*/ 377024 h 1434870"/>
                <a:gd name="connsiteX6" fmla="*/ 0 w 2721482"/>
                <a:gd name="connsiteY6" fmla="*/ 407695 h 1434870"/>
                <a:gd name="connsiteX7" fmla="*/ 663607 w 2721482"/>
                <a:gd name="connsiteY7" fmla="*/ 1388389 h 1434870"/>
                <a:gd name="connsiteX8" fmla="*/ 1331976 w 2721482"/>
                <a:gd name="connsiteY8" fmla="*/ 1196174 h 1434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21482" h="1434870">
                  <a:moveTo>
                    <a:pt x="1331976" y="1196174"/>
                  </a:moveTo>
                  <a:cubicBezTo>
                    <a:pt x="1579150" y="1204842"/>
                    <a:pt x="1804702" y="1292948"/>
                    <a:pt x="1985296" y="1434871"/>
                  </a:cubicBezTo>
                  <a:lnTo>
                    <a:pt x="2715959" y="503040"/>
                  </a:lnTo>
                  <a:lnTo>
                    <a:pt x="2721483" y="492753"/>
                  </a:lnTo>
                  <a:cubicBezTo>
                    <a:pt x="2348770" y="200526"/>
                    <a:pt x="1883569" y="19360"/>
                    <a:pt x="1373981" y="1453"/>
                  </a:cubicBezTo>
                  <a:cubicBezTo>
                    <a:pt x="877348" y="-15978"/>
                    <a:pt x="411766" y="124230"/>
                    <a:pt x="25241" y="377024"/>
                  </a:cubicBezTo>
                  <a:lnTo>
                    <a:pt x="0" y="407695"/>
                  </a:lnTo>
                  <a:lnTo>
                    <a:pt x="663607" y="1388389"/>
                  </a:lnTo>
                  <a:cubicBezTo>
                    <a:pt x="853726" y="1259611"/>
                    <a:pt x="1084898" y="1187506"/>
                    <a:pt x="1331976" y="119617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9" name="Graphic 5">
              <a:extLst>
                <a:ext uri="{FF2B5EF4-FFF2-40B4-BE49-F238E27FC236}">
                  <a16:creationId xmlns:a16="http://schemas.microsoft.com/office/drawing/2014/main" id="{A29FD290-EE69-5FFF-2D4B-6E218198F142}"/>
                </a:ext>
              </a:extLst>
            </p:cNvPr>
            <p:cNvSpPr/>
            <p:nvPr/>
          </p:nvSpPr>
          <p:spPr>
            <a:xfrm>
              <a:off x="2459357" y="3363722"/>
              <a:ext cx="546656" cy="851608"/>
            </a:xfrm>
            <a:custGeom>
              <a:avLst/>
              <a:gdLst>
                <a:gd name="connsiteX0" fmla="*/ 409480 w 1660310"/>
                <a:gd name="connsiteY0" fmla="*/ 1521333 h 2586513"/>
                <a:gd name="connsiteX1" fmla="*/ 408622 w 1660310"/>
                <a:gd name="connsiteY1" fmla="*/ 2216944 h 2586513"/>
                <a:gd name="connsiteX2" fmla="*/ 1534097 w 1660310"/>
                <a:gd name="connsiteY2" fmla="*/ 2584895 h 2586513"/>
                <a:gd name="connsiteX3" fmla="*/ 1545622 w 1660310"/>
                <a:gd name="connsiteY3" fmla="*/ 2586514 h 2586513"/>
                <a:gd name="connsiteX4" fmla="*/ 1546384 w 1660310"/>
                <a:gd name="connsiteY4" fmla="*/ 1152144 h 2586513"/>
                <a:gd name="connsiteX5" fmla="*/ 732092 w 1660310"/>
                <a:gd name="connsiteY5" fmla="*/ 13240 h 2586513"/>
                <a:gd name="connsiteX6" fmla="*/ 694658 w 1660310"/>
                <a:gd name="connsiteY6" fmla="*/ 0 h 2586513"/>
                <a:gd name="connsiteX7" fmla="*/ 0 w 1660310"/>
                <a:gd name="connsiteY7" fmla="*/ 958977 h 2586513"/>
                <a:gd name="connsiteX8" fmla="*/ 409480 w 1660310"/>
                <a:gd name="connsiteY8" fmla="*/ 1521333 h 25865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60310" h="2586513">
                  <a:moveTo>
                    <a:pt x="409480" y="1521333"/>
                  </a:moveTo>
                  <a:cubicBezTo>
                    <a:pt x="485870" y="1756505"/>
                    <a:pt x="480251" y="1998631"/>
                    <a:pt x="408622" y="2216944"/>
                  </a:cubicBezTo>
                  <a:lnTo>
                    <a:pt x="1534097" y="2584895"/>
                  </a:lnTo>
                  <a:lnTo>
                    <a:pt x="1545622" y="2586514"/>
                  </a:lnTo>
                  <a:cubicBezTo>
                    <a:pt x="1692783" y="2136267"/>
                    <a:pt x="1703927" y="1637157"/>
                    <a:pt x="1546384" y="1152144"/>
                  </a:cubicBezTo>
                  <a:cubicBezTo>
                    <a:pt x="1392936" y="679513"/>
                    <a:pt x="1101947" y="289941"/>
                    <a:pt x="732092" y="13240"/>
                  </a:cubicBezTo>
                  <a:lnTo>
                    <a:pt x="694658" y="0"/>
                  </a:lnTo>
                  <a:lnTo>
                    <a:pt x="0" y="958977"/>
                  </a:lnTo>
                  <a:cubicBezTo>
                    <a:pt x="186309" y="1093565"/>
                    <a:pt x="333089" y="1286066"/>
                    <a:pt x="409480" y="1521333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0" name="Graphic 5">
              <a:extLst>
                <a:ext uri="{FF2B5EF4-FFF2-40B4-BE49-F238E27FC236}">
                  <a16:creationId xmlns:a16="http://schemas.microsoft.com/office/drawing/2014/main" id="{F015E457-1D5B-2ED4-156A-77AE4221B264}"/>
                </a:ext>
              </a:extLst>
            </p:cNvPr>
            <p:cNvSpPr/>
            <p:nvPr/>
          </p:nvSpPr>
          <p:spPr>
            <a:xfrm>
              <a:off x="1397505" y="3120423"/>
              <a:ext cx="1704847" cy="1704816"/>
            </a:xfrm>
            <a:custGeom>
              <a:avLst/>
              <a:gdLst>
                <a:gd name="connsiteX0" fmla="*/ 2588990 w 5177980"/>
                <a:gd name="connsiteY0" fmla="*/ 5177885 h 5177885"/>
                <a:gd name="connsiteX1" fmla="*/ 758285 w 5177980"/>
                <a:gd name="connsiteY1" fmla="*/ 4419600 h 5177885"/>
                <a:gd name="connsiteX2" fmla="*/ 0 w 5177980"/>
                <a:gd name="connsiteY2" fmla="*/ 2588990 h 5177885"/>
                <a:gd name="connsiteX3" fmla="*/ 758285 w 5177980"/>
                <a:gd name="connsiteY3" fmla="*/ 758285 h 5177885"/>
                <a:gd name="connsiteX4" fmla="*/ 2588990 w 5177980"/>
                <a:gd name="connsiteY4" fmla="*/ 0 h 5177885"/>
                <a:gd name="connsiteX5" fmla="*/ 4419696 w 5177980"/>
                <a:gd name="connsiteY5" fmla="*/ 758285 h 5177885"/>
                <a:gd name="connsiteX6" fmla="*/ 5177981 w 5177980"/>
                <a:gd name="connsiteY6" fmla="*/ 2588990 h 5177885"/>
                <a:gd name="connsiteX7" fmla="*/ 4419696 w 5177980"/>
                <a:gd name="connsiteY7" fmla="*/ 4419696 h 5177885"/>
                <a:gd name="connsiteX8" fmla="*/ 2588990 w 5177980"/>
                <a:gd name="connsiteY8" fmla="*/ 5177885 h 5177885"/>
                <a:gd name="connsiteX9" fmla="*/ 2588990 w 5177980"/>
                <a:gd name="connsiteY9" fmla="*/ 90964 h 5177885"/>
                <a:gd name="connsiteX10" fmla="*/ 90964 w 5177980"/>
                <a:gd name="connsiteY10" fmla="*/ 2588990 h 5177885"/>
                <a:gd name="connsiteX11" fmla="*/ 2588990 w 5177980"/>
                <a:gd name="connsiteY11" fmla="*/ 5086922 h 5177885"/>
                <a:gd name="connsiteX12" fmla="*/ 5087017 w 5177980"/>
                <a:gd name="connsiteY12" fmla="*/ 2588895 h 5177885"/>
                <a:gd name="connsiteX13" fmla="*/ 2588990 w 5177980"/>
                <a:gd name="connsiteY13" fmla="*/ 90964 h 5177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177980" h="5177885">
                  <a:moveTo>
                    <a:pt x="2588990" y="5177885"/>
                  </a:moveTo>
                  <a:cubicBezTo>
                    <a:pt x="1897475" y="5177885"/>
                    <a:pt x="1247299" y="4908614"/>
                    <a:pt x="758285" y="4419600"/>
                  </a:cubicBezTo>
                  <a:cubicBezTo>
                    <a:pt x="269272" y="3930587"/>
                    <a:pt x="0" y="3280505"/>
                    <a:pt x="0" y="2588990"/>
                  </a:cubicBezTo>
                  <a:cubicBezTo>
                    <a:pt x="0" y="1897475"/>
                    <a:pt x="269272" y="1247299"/>
                    <a:pt x="758285" y="758285"/>
                  </a:cubicBezTo>
                  <a:cubicBezTo>
                    <a:pt x="1247299" y="269272"/>
                    <a:pt x="1897380" y="0"/>
                    <a:pt x="2588990" y="0"/>
                  </a:cubicBezTo>
                  <a:cubicBezTo>
                    <a:pt x="3280505" y="0"/>
                    <a:pt x="3930682" y="269272"/>
                    <a:pt x="4419696" y="758285"/>
                  </a:cubicBezTo>
                  <a:cubicBezTo>
                    <a:pt x="4908709" y="1247299"/>
                    <a:pt x="5177981" y="1897380"/>
                    <a:pt x="5177981" y="2588990"/>
                  </a:cubicBezTo>
                  <a:cubicBezTo>
                    <a:pt x="5177981" y="3280505"/>
                    <a:pt x="4908709" y="3930682"/>
                    <a:pt x="4419696" y="4419696"/>
                  </a:cubicBezTo>
                  <a:cubicBezTo>
                    <a:pt x="3930587" y="4908614"/>
                    <a:pt x="3280505" y="5177885"/>
                    <a:pt x="2588990" y="5177885"/>
                  </a:cubicBezTo>
                  <a:close/>
                  <a:moveTo>
                    <a:pt x="2588990" y="90964"/>
                  </a:moveTo>
                  <a:cubicBezTo>
                    <a:pt x="1211580" y="90964"/>
                    <a:pt x="90964" y="1211580"/>
                    <a:pt x="90964" y="2588990"/>
                  </a:cubicBezTo>
                  <a:cubicBezTo>
                    <a:pt x="90964" y="3966401"/>
                    <a:pt x="1211580" y="5086922"/>
                    <a:pt x="2588990" y="5086922"/>
                  </a:cubicBezTo>
                  <a:cubicBezTo>
                    <a:pt x="3966401" y="5086922"/>
                    <a:pt x="5087017" y="3966305"/>
                    <a:pt x="5087017" y="2588895"/>
                  </a:cubicBezTo>
                  <a:cubicBezTo>
                    <a:pt x="5087017" y="1211485"/>
                    <a:pt x="3966305" y="90964"/>
                    <a:pt x="2588990" y="90964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  <a:alpha val="26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1" name="Graphic 5">
              <a:extLst>
                <a:ext uri="{FF2B5EF4-FFF2-40B4-BE49-F238E27FC236}">
                  <a16:creationId xmlns:a16="http://schemas.microsoft.com/office/drawing/2014/main" id="{F6BD3B3C-8D48-5901-79A3-03A6EF144D30}"/>
                </a:ext>
              </a:extLst>
            </p:cNvPr>
            <p:cNvSpPr/>
            <p:nvPr/>
          </p:nvSpPr>
          <p:spPr>
            <a:xfrm>
              <a:off x="1873816" y="3594382"/>
              <a:ext cx="749936" cy="749967"/>
            </a:xfrm>
            <a:custGeom>
              <a:avLst/>
              <a:gdLst>
                <a:gd name="connsiteX0" fmla="*/ 1138809 w 2277713"/>
                <a:gd name="connsiteY0" fmla="*/ 2277808 h 2277808"/>
                <a:gd name="connsiteX1" fmla="*/ 0 w 2277713"/>
                <a:gd name="connsiteY1" fmla="*/ 1138904 h 2277808"/>
                <a:gd name="connsiteX2" fmla="*/ 1138809 w 2277713"/>
                <a:gd name="connsiteY2" fmla="*/ 0 h 2277808"/>
                <a:gd name="connsiteX3" fmla="*/ 2277713 w 2277713"/>
                <a:gd name="connsiteY3" fmla="*/ 1138904 h 2277808"/>
                <a:gd name="connsiteX4" fmla="*/ 1138809 w 2277713"/>
                <a:gd name="connsiteY4" fmla="*/ 2277808 h 2277808"/>
                <a:gd name="connsiteX5" fmla="*/ 1138809 w 2277713"/>
                <a:gd name="connsiteY5" fmla="*/ 65056 h 2277808"/>
                <a:gd name="connsiteX6" fmla="*/ 64865 w 2277713"/>
                <a:gd name="connsiteY6" fmla="*/ 1138999 h 2277808"/>
                <a:gd name="connsiteX7" fmla="*/ 1138809 w 2277713"/>
                <a:gd name="connsiteY7" fmla="*/ 2212943 h 2277808"/>
                <a:gd name="connsiteX8" fmla="*/ 2212753 w 2277713"/>
                <a:gd name="connsiteY8" fmla="*/ 1138999 h 2277808"/>
                <a:gd name="connsiteX9" fmla="*/ 1138809 w 2277713"/>
                <a:gd name="connsiteY9" fmla="*/ 65056 h 22778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77713" h="2277808">
                  <a:moveTo>
                    <a:pt x="1138809" y="2277808"/>
                  </a:moveTo>
                  <a:cubicBezTo>
                    <a:pt x="510826" y="2277808"/>
                    <a:pt x="0" y="1766888"/>
                    <a:pt x="0" y="1138904"/>
                  </a:cubicBezTo>
                  <a:cubicBezTo>
                    <a:pt x="0" y="510921"/>
                    <a:pt x="510921" y="0"/>
                    <a:pt x="1138809" y="0"/>
                  </a:cubicBezTo>
                  <a:cubicBezTo>
                    <a:pt x="1766792" y="0"/>
                    <a:pt x="2277713" y="510921"/>
                    <a:pt x="2277713" y="1138904"/>
                  </a:cubicBezTo>
                  <a:cubicBezTo>
                    <a:pt x="2277713" y="1766888"/>
                    <a:pt x="1766792" y="2277808"/>
                    <a:pt x="1138809" y="2277808"/>
                  </a:cubicBezTo>
                  <a:close/>
                  <a:moveTo>
                    <a:pt x="1138809" y="65056"/>
                  </a:moveTo>
                  <a:cubicBezTo>
                    <a:pt x="546640" y="65056"/>
                    <a:pt x="64865" y="546830"/>
                    <a:pt x="64865" y="1138999"/>
                  </a:cubicBezTo>
                  <a:cubicBezTo>
                    <a:pt x="64865" y="1731169"/>
                    <a:pt x="546640" y="2212943"/>
                    <a:pt x="1138809" y="2212943"/>
                  </a:cubicBezTo>
                  <a:cubicBezTo>
                    <a:pt x="1730978" y="2212943"/>
                    <a:pt x="2212753" y="1731169"/>
                    <a:pt x="2212753" y="1138999"/>
                  </a:cubicBezTo>
                  <a:cubicBezTo>
                    <a:pt x="2212658" y="546735"/>
                    <a:pt x="1730978" y="65056"/>
                    <a:pt x="1138809" y="65056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2" name="Graphic 5">
              <a:extLst>
                <a:ext uri="{FF2B5EF4-FFF2-40B4-BE49-F238E27FC236}">
                  <a16:creationId xmlns:a16="http://schemas.microsoft.com/office/drawing/2014/main" id="{196C2A88-84D8-853F-E35A-3F6E1705EAD8}"/>
                </a:ext>
              </a:extLst>
            </p:cNvPr>
            <p:cNvSpPr/>
            <p:nvPr/>
          </p:nvSpPr>
          <p:spPr>
            <a:xfrm>
              <a:off x="1485316" y="3203404"/>
              <a:ext cx="1529162" cy="1529163"/>
            </a:xfrm>
            <a:custGeom>
              <a:avLst/>
              <a:gdLst>
                <a:gd name="connsiteX0" fmla="*/ 2322290 w 4644389"/>
                <a:gd name="connsiteY0" fmla="*/ 4644390 h 4644389"/>
                <a:gd name="connsiteX1" fmla="*/ 680276 w 4644389"/>
                <a:gd name="connsiteY1" fmla="*/ 3964210 h 4644389"/>
                <a:gd name="connsiteX2" fmla="*/ 0 w 4644389"/>
                <a:gd name="connsiteY2" fmla="*/ 2322195 h 4644389"/>
                <a:gd name="connsiteX3" fmla="*/ 680180 w 4644389"/>
                <a:gd name="connsiteY3" fmla="*/ 680180 h 4644389"/>
                <a:gd name="connsiteX4" fmla="*/ 2322195 w 4644389"/>
                <a:gd name="connsiteY4" fmla="*/ 0 h 4644389"/>
                <a:gd name="connsiteX5" fmla="*/ 3964210 w 4644389"/>
                <a:gd name="connsiteY5" fmla="*/ 680180 h 4644389"/>
                <a:gd name="connsiteX6" fmla="*/ 4644390 w 4644389"/>
                <a:gd name="connsiteY6" fmla="*/ 2322195 h 4644389"/>
                <a:gd name="connsiteX7" fmla="*/ 3964210 w 4644389"/>
                <a:gd name="connsiteY7" fmla="*/ 3964210 h 4644389"/>
                <a:gd name="connsiteX8" fmla="*/ 2322290 w 4644389"/>
                <a:gd name="connsiteY8" fmla="*/ 4644390 h 4644389"/>
                <a:gd name="connsiteX9" fmla="*/ 2322290 w 4644389"/>
                <a:gd name="connsiteY9" fmla="*/ 51340 h 4644389"/>
                <a:gd name="connsiteX10" fmla="*/ 51530 w 4644389"/>
                <a:gd name="connsiteY10" fmla="*/ 2322100 h 4644389"/>
                <a:gd name="connsiteX11" fmla="*/ 2322290 w 4644389"/>
                <a:gd name="connsiteY11" fmla="*/ 4592860 h 4644389"/>
                <a:gd name="connsiteX12" fmla="*/ 4593050 w 4644389"/>
                <a:gd name="connsiteY12" fmla="*/ 2322100 h 4644389"/>
                <a:gd name="connsiteX13" fmla="*/ 2322290 w 4644389"/>
                <a:gd name="connsiteY13" fmla="*/ 51340 h 4644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644389" h="4644389">
                  <a:moveTo>
                    <a:pt x="2322290" y="4644390"/>
                  </a:moveTo>
                  <a:cubicBezTo>
                    <a:pt x="1702022" y="4644390"/>
                    <a:pt x="1118807" y="4402836"/>
                    <a:pt x="680276" y="3964210"/>
                  </a:cubicBezTo>
                  <a:cubicBezTo>
                    <a:pt x="241554" y="3525584"/>
                    <a:pt x="0" y="2942463"/>
                    <a:pt x="0" y="2322195"/>
                  </a:cubicBezTo>
                  <a:cubicBezTo>
                    <a:pt x="0" y="1701927"/>
                    <a:pt x="241554" y="1118711"/>
                    <a:pt x="680180" y="680180"/>
                  </a:cubicBezTo>
                  <a:cubicBezTo>
                    <a:pt x="1118807" y="241554"/>
                    <a:pt x="1701927" y="0"/>
                    <a:pt x="2322195" y="0"/>
                  </a:cubicBezTo>
                  <a:cubicBezTo>
                    <a:pt x="2942463" y="0"/>
                    <a:pt x="3525679" y="241554"/>
                    <a:pt x="3964210" y="680180"/>
                  </a:cubicBezTo>
                  <a:cubicBezTo>
                    <a:pt x="4402836" y="1118807"/>
                    <a:pt x="4644390" y="1701927"/>
                    <a:pt x="4644390" y="2322195"/>
                  </a:cubicBezTo>
                  <a:cubicBezTo>
                    <a:pt x="4644390" y="2942463"/>
                    <a:pt x="4402836" y="3525679"/>
                    <a:pt x="3964210" y="3964210"/>
                  </a:cubicBezTo>
                  <a:cubicBezTo>
                    <a:pt x="3525679" y="4402836"/>
                    <a:pt x="2942558" y="4644390"/>
                    <a:pt x="2322290" y="4644390"/>
                  </a:cubicBezTo>
                  <a:close/>
                  <a:moveTo>
                    <a:pt x="2322290" y="51340"/>
                  </a:moveTo>
                  <a:cubicBezTo>
                    <a:pt x="1070134" y="51340"/>
                    <a:pt x="51530" y="1070039"/>
                    <a:pt x="51530" y="2322100"/>
                  </a:cubicBezTo>
                  <a:cubicBezTo>
                    <a:pt x="51530" y="3574256"/>
                    <a:pt x="1070229" y="4592860"/>
                    <a:pt x="2322290" y="4592860"/>
                  </a:cubicBezTo>
                  <a:cubicBezTo>
                    <a:pt x="3574447" y="4592860"/>
                    <a:pt x="4593050" y="3574161"/>
                    <a:pt x="4593050" y="2322100"/>
                  </a:cubicBezTo>
                  <a:cubicBezTo>
                    <a:pt x="4593050" y="1070039"/>
                    <a:pt x="3574352" y="51340"/>
                    <a:pt x="2322290" y="5134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3" name="Graphic 5">
              <a:extLst>
                <a:ext uri="{FF2B5EF4-FFF2-40B4-BE49-F238E27FC236}">
                  <a16:creationId xmlns:a16="http://schemas.microsoft.com/office/drawing/2014/main" id="{F361C6AA-1736-9B06-E623-D81298ED78E5}"/>
                </a:ext>
              </a:extLst>
            </p:cNvPr>
            <p:cNvSpPr/>
            <p:nvPr/>
          </p:nvSpPr>
          <p:spPr>
            <a:xfrm>
              <a:off x="2072958" y="4100172"/>
              <a:ext cx="357421" cy="139368"/>
            </a:xfrm>
            <a:custGeom>
              <a:avLst/>
              <a:gdLst>
                <a:gd name="connsiteX0" fmla="*/ 942213 w 1085564"/>
                <a:gd name="connsiteY0" fmla="*/ 423291 h 423291"/>
                <a:gd name="connsiteX1" fmla="*/ 143351 w 1085564"/>
                <a:gd name="connsiteY1" fmla="*/ 423291 h 423291"/>
                <a:gd name="connsiteX2" fmla="*/ 0 w 1085564"/>
                <a:gd name="connsiteY2" fmla="*/ 279940 h 423291"/>
                <a:gd name="connsiteX3" fmla="*/ 0 w 1085564"/>
                <a:gd name="connsiteY3" fmla="*/ 143351 h 423291"/>
                <a:gd name="connsiteX4" fmla="*/ 143351 w 1085564"/>
                <a:gd name="connsiteY4" fmla="*/ 0 h 423291"/>
                <a:gd name="connsiteX5" fmla="*/ 942213 w 1085564"/>
                <a:gd name="connsiteY5" fmla="*/ 0 h 423291"/>
                <a:gd name="connsiteX6" fmla="*/ 1085564 w 1085564"/>
                <a:gd name="connsiteY6" fmla="*/ 143351 h 423291"/>
                <a:gd name="connsiteX7" fmla="*/ 1085564 w 1085564"/>
                <a:gd name="connsiteY7" fmla="*/ 279940 h 423291"/>
                <a:gd name="connsiteX8" fmla="*/ 942213 w 1085564"/>
                <a:gd name="connsiteY8" fmla="*/ 423291 h 423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5564" h="423291">
                  <a:moveTo>
                    <a:pt x="942213" y="423291"/>
                  </a:moveTo>
                  <a:lnTo>
                    <a:pt x="143351" y="423291"/>
                  </a:lnTo>
                  <a:cubicBezTo>
                    <a:pt x="64198" y="423291"/>
                    <a:pt x="0" y="359092"/>
                    <a:pt x="0" y="279940"/>
                  </a:cubicBezTo>
                  <a:lnTo>
                    <a:pt x="0" y="143351"/>
                  </a:lnTo>
                  <a:cubicBezTo>
                    <a:pt x="0" y="64198"/>
                    <a:pt x="64198" y="0"/>
                    <a:pt x="143351" y="0"/>
                  </a:cubicBezTo>
                  <a:lnTo>
                    <a:pt x="942213" y="0"/>
                  </a:lnTo>
                  <a:cubicBezTo>
                    <a:pt x="1021366" y="0"/>
                    <a:pt x="1085564" y="64198"/>
                    <a:pt x="1085564" y="143351"/>
                  </a:cubicBezTo>
                  <a:lnTo>
                    <a:pt x="1085564" y="279940"/>
                  </a:lnTo>
                  <a:cubicBezTo>
                    <a:pt x="1085564" y="359092"/>
                    <a:pt x="1021366" y="423291"/>
                    <a:pt x="942213" y="423291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3B627BD5-6711-A2BE-3BB9-1210BCAE8CD7}"/>
                </a:ext>
              </a:extLst>
            </p:cNvPr>
            <p:cNvSpPr/>
            <p:nvPr/>
          </p:nvSpPr>
          <p:spPr>
            <a:xfrm rot="17105960">
              <a:off x="2225645" y="3564353"/>
              <a:ext cx="526658" cy="609975"/>
            </a:xfrm>
            <a:custGeom>
              <a:avLst/>
              <a:gdLst>
                <a:gd name="connsiteX0" fmla="*/ 526658 w 526658"/>
                <a:gd name="connsiteY0" fmla="*/ 609975 h 609975"/>
                <a:gd name="connsiteX1" fmla="*/ 69680 w 526658"/>
                <a:gd name="connsiteY1" fmla="*/ 198546 h 609975"/>
                <a:gd name="connsiteX2" fmla="*/ 72134 w 526658"/>
                <a:gd name="connsiteY2" fmla="*/ 196484 h 609975"/>
                <a:gd name="connsiteX3" fmla="*/ 61792 w 526658"/>
                <a:gd name="connsiteY3" fmla="*/ 194396 h 609975"/>
                <a:gd name="connsiteX4" fmla="*/ 0 w 526658"/>
                <a:gd name="connsiteY4" fmla="*/ 101173 h 609975"/>
                <a:gd name="connsiteX5" fmla="*/ 101173 w 526658"/>
                <a:gd name="connsiteY5" fmla="*/ 0 h 609975"/>
                <a:gd name="connsiteX6" fmla="*/ 194396 w 526658"/>
                <a:gd name="connsiteY6" fmla="*/ 61792 h 609975"/>
                <a:gd name="connsiteX7" fmla="*/ 199905 w 526658"/>
                <a:gd name="connsiteY7" fmla="*/ 89081 h 609975"/>
                <a:gd name="connsiteX8" fmla="*/ 200003 w 526658"/>
                <a:gd name="connsiteY8" fmla="*/ 88999 h 609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26658" h="609975">
                  <a:moveTo>
                    <a:pt x="526658" y="609975"/>
                  </a:moveTo>
                  <a:lnTo>
                    <a:pt x="69680" y="198546"/>
                  </a:lnTo>
                  <a:lnTo>
                    <a:pt x="72134" y="196484"/>
                  </a:lnTo>
                  <a:lnTo>
                    <a:pt x="61792" y="194396"/>
                  </a:lnTo>
                  <a:cubicBezTo>
                    <a:pt x="25479" y="179037"/>
                    <a:pt x="0" y="143080"/>
                    <a:pt x="0" y="101173"/>
                  </a:cubicBezTo>
                  <a:cubicBezTo>
                    <a:pt x="0" y="45297"/>
                    <a:pt x="45297" y="0"/>
                    <a:pt x="101173" y="0"/>
                  </a:cubicBezTo>
                  <a:cubicBezTo>
                    <a:pt x="143080" y="0"/>
                    <a:pt x="179037" y="25479"/>
                    <a:pt x="194396" y="61792"/>
                  </a:cubicBezTo>
                  <a:lnTo>
                    <a:pt x="199905" y="89081"/>
                  </a:lnTo>
                  <a:lnTo>
                    <a:pt x="200003" y="88999"/>
                  </a:ln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51E17524-E528-24D8-E9E1-EF4683914754}"/>
              </a:ext>
            </a:extLst>
          </p:cNvPr>
          <p:cNvGrpSpPr/>
          <p:nvPr/>
        </p:nvGrpSpPr>
        <p:grpSpPr>
          <a:xfrm>
            <a:off x="4101319" y="2893230"/>
            <a:ext cx="3989363" cy="2759305"/>
            <a:chOff x="6703042" y="3868945"/>
            <a:chExt cx="1877730" cy="1403398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95B1A43E-DC9A-24E3-C1EA-85A25BE86A96}"/>
                </a:ext>
              </a:extLst>
            </p:cNvPr>
            <p:cNvGrpSpPr/>
            <p:nvPr/>
          </p:nvGrpSpPr>
          <p:grpSpPr>
            <a:xfrm>
              <a:off x="6703042" y="3868945"/>
              <a:ext cx="1877730" cy="1403398"/>
              <a:chOff x="6703042" y="3868945"/>
              <a:chExt cx="1877730" cy="1403398"/>
            </a:xfrm>
          </p:grpSpPr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3FCB331F-3009-F255-BCCB-E0EEAA7C0DAA}"/>
                  </a:ext>
                </a:extLst>
              </p:cNvPr>
              <p:cNvSpPr/>
              <p:nvPr/>
            </p:nvSpPr>
            <p:spPr>
              <a:xfrm>
                <a:off x="6703042" y="5134008"/>
                <a:ext cx="1877730" cy="13833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10000"/>
                  </a:lnSpc>
                </a:pPr>
                <a:r>
                  <a:rPr lang="en-US" sz="1200" dirty="0">
                    <a:solidFill>
                      <a:schemeClr val="accent2"/>
                    </a:solidFill>
                    <a:cs typeface="Calibri"/>
                  </a:rPr>
                  <a:t>40-60</a:t>
                </a:r>
                <a:r>
                  <a:rPr lang="en-US" sz="1200">
                    <a:solidFill>
                      <a:schemeClr val="accent2"/>
                    </a:solidFill>
                    <a:cs typeface="Calibri"/>
                  </a:rPr>
                  <a:t>% </a:t>
                </a:r>
                <a:r>
                  <a:rPr lang="en-US" sz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Calibri"/>
                  </a:rPr>
                  <a:t>Content</a:t>
                </a:r>
                <a:endPara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Calibri"/>
                </a:endParaRPr>
              </a:p>
            </p:txBody>
          </p: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239AB0F5-1DA6-22D9-EAC3-86EFB9F93F86}"/>
                  </a:ext>
                </a:extLst>
              </p:cNvPr>
              <p:cNvGrpSpPr/>
              <p:nvPr/>
            </p:nvGrpSpPr>
            <p:grpSpPr>
              <a:xfrm>
                <a:off x="6805531" y="3868945"/>
                <a:ext cx="1672752" cy="1187291"/>
                <a:chOff x="9324690" y="3302807"/>
                <a:chExt cx="2481219" cy="1258533"/>
              </a:xfrm>
            </p:grpSpPr>
            <p:sp>
              <p:nvSpPr>
                <p:cNvPr id="51" name="Rectangle: Top Corners Rounded 50">
                  <a:extLst>
                    <a:ext uri="{FF2B5EF4-FFF2-40B4-BE49-F238E27FC236}">
                      <a16:creationId xmlns:a16="http://schemas.microsoft.com/office/drawing/2014/main" id="{C883B239-69A9-0253-7C20-731CDE2D8BC0}"/>
                    </a:ext>
                  </a:extLst>
                </p:cNvPr>
                <p:cNvSpPr/>
                <p:nvPr/>
              </p:nvSpPr>
              <p:spPr>
                <a:xfrm>
                  <a:off x="9324690" y="3902579"/>
                  <a:ext cx="189603" cy="658761"/>
                </a:xfrm>
                <a:prstGeom prst="round2SameRect">
                  <a:avLst>
                    <a:gd name="adj1" fmla="val 29508"/>
                    <a:gd name="adj2" fmla="val 0"/>
                  </a:avLst>
                </a:prstGeom>
                <a:solidFill>
                  <a:schemeClr val="bg1">
                    <a:lumMod val="65000"/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" name="Rectangle: Top Corners Rounded 51">
                  <a:extLst>
                    <a:ext uri="{FF2B5EF4-FFF2-40B4-BE49-F238E27FC236}">
                      <a16:creationId xmlns:a16="http://schemas.microsoft.com/office/drawing/2014/main" id="{5C5A8DDE-1513-7FE0-D8FF-3C436A829CA2}"/>
                    </a:ext>
                  </a:extLst>
                </p:cNvPr>
                <p:cNvSpPr/>
                <p:nvPr/>
              </p:nvSpPr>
              <p:spPr>
                <a:xfrm>
                  <a:off x="9611142" y="3673758"/>
                  <a:ext cx="189603" cy="887582"/>
                </a:xfrm>
                <a:prstGeom prst="round2SameRect">
                  <a:avLst>
                    <a:gd name="adj1" fmla="val 25782"/>
                    <a:gd name="adj2" fmla="val 0"/>
                  </a:avLst>
                </a:prstGeom>
                <a:solidFill>
                  <a:schemeClr val="bg1">
                    <a:lumMod val="65000"/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Rectangle: Top Corners Rounded 52">
                  <a:extLst>
                    <a:ext uri="{FF2B5EF4-FFF2-40B4-BE49-F238E27FC236}">
                      <a16:creationId xmlns:a16="http://schemas.microsoft.com/office/drawing/2014/main" id="{762D43CA-7595-7482-7D62-67FAC08E26F9}"/>
                    </a:ext>
                  </a:extLst>
                </p:cNvPr>
                <p:cNvSpPr/>
                <p:nvPr/>
              </p:nvSpPr>
              <p:spPr>
                <a:xfrm>
                  <a:off x="9897594" y="4252088"/>
                  <a:ext cx="189603" cy="309252"/>
                </a:xfrm>
                <a:prstGeom prst="round2SameRect">
                  <a:avLst>
                    <a:gd name="adj1" fmla="val 20193"/>
                    <a:gd name="adj2" fmla="val 0"/>
                  </a:avLst>
                </a:prstGeom>
                <a:solidFill>
                  <a:schemeClr val="accent2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" name="Rectangle: Top Corners Rounded 53">
                  <a:extLst>
                    <a:ext uri="{FF2B5EF4-FFF2-40B4-BE49-F238E27FC236}">
                      <a16:creationId xmlns:a16="http://schemas.microsoft.com/office/drawing/2014/main" id="{BC98D2F6-9F16-9197-CF36-5B7D87476E90}"/>
                    </a:ext>
                  </a:extLst>
                </p:cNvPr>
                <p:cNvSpPr/>
                <p:nvPr/>
              </p:nvSpPr>
              <p:spPr>
                <a:xfrm>
                  <a:off x="10184046" y="3997232"/>
                  <a:ext cx="189603" cy="564108"/>
                </a:xfrm>
                <a:prstGeom prst="round2SameRect">
                  <a:avLst>
                    <a:gd name="adj1" fmla="val 23919"/>
                    <a:gd name="adj2" fmla="val 0"/>
                  </a:avLst>
                </a:prstGeom>
                <a:solidFill>
                  <a:schemeClr val="accent2">
                    <a:alpha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Rectangle: Top Corners Rounded 54">
                  <a:extLst>
                    <a:ext uri="{FF2B5EF4-FFF2-40B4-BE49-F238E27FC236}">
                      <a16:creationId xmlns:a16="http://schemas.microsoft.com/office/drawing/2014/main" id="{00CA47F3-D03B-A3F1-747F-3058E051AE9D}"/>
                    </a:ext>
                  </a:extLst>
                </p:cNvPr>
                <p:cNvSpPr/>
                <p:nvPr/>
              </p:nvSpPr>
              <p:spPr>
                <a:xfrm>
                  <a:off x="10470498" y="3302807"/>
                  <a:ext cx="189603" cy="1258533"/>
                </a:xfrm>
                <a:prstGeom prst="round2SameRect">
                  <a:avLst>
                    <a:gd name="adj1" fmla="val 23920"/>
                    <a:gd name="adj2" fmla="val 0"/>
                  </a:avLst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Rectangle: Top Corners Rounded 55">
                  <a:extLst>
                    <a:ext uri="{FF2B5EF4-FFF2-40B4-BE49-F238E27FC236}">
                      <a16:creationId xmlns:a16="http://schemas.microsoft.com/office/drawing/2014/main" id="{7D3325B6-90D3-DE03-5B8F-24DB35869CA1}"/>
                    </a:ext>
                  </a:extLst>
                </p:cNvPr>
                <p:cNvSpPr/>
                <p:nvPr/>
              </p:nvSpPr>
              <p:spPr>
                <a:xfrm>
                  <a:off x="10756950" y="3465743"/>
                  <a:ext cx="189603" cy="1095597"/>
                </a:xfrm>
                <a:prstGeom prst="round2SameRect">
                  <a:avLst>
                    <a:gd name="adj1" fmla="val 25782"/>
                    <a:gd name="adj2" fmla="val 0"/>
                  </a:avLst>
                </a:prstGeom>
                <a:solidFill>
                  <a:schemeClr val="accent2">
                    <a:alpha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" name="Rectangle: Top Corners Rounded 56">
                  <a:extLst>
                    <a:ext uri="{FF2B5EF4-FFF2-40B4-BE49-F238E27FC236}">
                      <a16:creationId xmlns:a16="http://schemas.microsoft.com/office/drawing/2014/main" id="{166EFC02-7B95-7134-8759-38105CE0E633}"/>
                    </a:ext>
                  </a:extLst>
                </p:cNvPr>
                <p:cNvSpPr/>
                <p:nvPr/>
              </p:nvSpPr>
              <p:spPr>
                <a:xfrm>
                  <a:off x="11043402" y="3736025"/>
                  <a:ext cx="189603" cy="825315"/>
                </a:xfrm>
                <a:prstGeom prst="round2SameRect">
                  <a:avLst>
                    <a:gd name="adj1" fmla="val 22056"/>
                    <a:gd name="adj2" fmla="val 0"/>
                  </a:avLst>
                </a:prstGeom>
                <a:solidFill>
                  <a:schemeClr val="accent2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" name="Rectangle: Top Corners Rounded 57">
                  <a:extLst>
                    <a:ext uri="{FF2B5EF4-FFF2-40B4-BE49-F238E27FC236}">
                      <a16:creationId xmlns:a16="http://schemas.microsoft.com/office/drawing/2014/main" id="{52ED1103-206A-1687-672D-BF4C9FBA36A3}"/>
                    </a:ext>
                  </a:extLst>
                </p:cNvPr>
                <p:cNvSpPr/>
                <p:nvPr/>
              </p:nvSpPr>
              <p:spPr>
                <a:xfrm>
                  <a:off x="11329854" y="4081832"/>
                  <a:ext cx="189603" cy="479508"/>
                </a:xfrm>
                <a:prstGeom prst="round2SameRect">
                  <a:avLst>
                    <a:gd name="adj1" fmla="val 25782"/>
                    <a:gd name="adj2" fmla="val 0"/>
                  </a:avLst>
                </a:prstGeom>
                <a:solidFill>
                  <a:schemeClr val="bg1">
                    <a:lumMod val="65000"/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" name="Rectangle: Top Corners Rounded 58">
                  <a:extLst>
                    <a:ext uri="{FF2B5EF4-FFF2-40B4-BE49-F238E27FC236}">
                      <a16:creationId xmlns:a16="http://schemas.microsoft.com/office/drawing/2014/main" id="{B5D39393-CD8B-4DFA-B44B-67CC9A8270A7}"/>
                    </a:ext>
                  </a:extLst>
                </p:cNvPr>
                <p:cNvSpPr/>
                <p:nvPr/>
              </p:nvSpPr>
              <p:spPr>
                <a:xfrm>
                  <a:off x="11616306" y="3947438"/>
                  <a:ext cx="189603" cy="613902"/>
                </a:xfrm>
                <a:prstGeom prst="round2SameRect">
                  <a:avLst>
                    <a:gd name="adj1" fmla="val 25782"/>
                    <a:gd name="adj2" fmla="val 0"/>
                  </a:avLst>
                </a:prstGeom>
                <a:solidFill>
                  <a:schemeClr val="bg1">
                    <a:lumMod val="65000"/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D87B8AF4-3034-F30A-8E6D-1D5A7A9D789C}"/>
                </a:ext>
              </a:extLst>
            </p:cNvPr>
            <p:cNvCxnSpPr/>
            <p:nvPr/>
          </p:nvCxnSpPr>
          <p:spPr>
            <a:xfrm>
              <a:off x="6805531" y="5096970"/>
              <a:ext cx="1672752" cy="0"/>
            </a:xfrm>
            <a:prstGeom prst="line">
              <a:avLst/>
            </a:prstGeom>
            <a:ln w="25400">
              <a:solidFill>
                <a:schemeClr val="bg1">
                  <a:lumMod val="6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E8F4CE57-6BAC-4EB3-B7EE-9326B37240FC}"/>
              </a:ext>
            </a:extLst>
          </p:cNvPr>
          <p:cNvSpPr txBox="1"/>
          <p:nvPr/>
        </p:nvSpPr>
        <p:spPr>
          <a:xfrm>
            <a:off x="2657474" y="731469"/>
            <a:ext cx="68770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anose="020B0604020202020204" pitchFamily="34" charset="0"/>
              </a:rPr>
              <a:t>WRITE SOMETHING HERE</a:t>
            </a:r>
          </a:p>
        </p:txBody>
      </p:sp>
    </p:spTree>
    <p:extLst>
      <p:ext uri="{BB962C8B-B14F-4D97-AF65-F5344CB8AC3E}">
        <p14:creationId xmlns:p14="http://schemas.microsoft.com/office/powerpoint/2010/main" val="28319386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A054DA67-CF75-98C4-2BF9-40404D2FB7E9}"/>
              </a:ext>
            </a:extLst>
          </p:cNvPr>
          <p:cNvGrpSpPr/>
          <p:nvPr/>
        </p:nvGrpSpPr>
        <p:grpSpPr>
          <a:xfrm>
            <a:off x="8890400" y="1259158"/>
            <a:ext cx="2650291" cy="1206298"/>
            <a:chOff x="8890400" y="2772316"/>
            <a:chExt cx="2650291" cy="1206298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5E4D02FA-564F-B7BD-9EAE-181CC84F02C2}"/>
                </a:ext>
              </a:extLst>
            </p:cNvPr>
            <p:cNvSpPr/>
            <p:nvPr/>
          </p:nvSpPr>
          <p:spPr>
            <a:xfrm>
              <a:off x="8890400" y="2772316"/>
              <a:ext cx="2650291" cy="1206298"/>
            </a:xfrm>
            <a:prstGeom prst="roundRect">
              <a:avLst>
                <a:gd name="adj" fmla="val 21853"/>
              </a:avLst>
            </a:prstGeom>
            <a:solidFill>
              <a:schemeClr val="accent2"/>
            </a:solidFill>
            <a:ln w="12700" cap="flat">
              <a:noFill/>
              <a:prstDash val="solid"/>
              <a:miter/>
            </a:ln>
            <a:effectLst>
              <a:outerShdw blurRad="584200" dist="457200" dir="5400000" algn="t" rotWithShape="0">
                <a:prstClr val="black">
                  <a:alpha val="12000"/>
                </a:prst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22956F6-42DD-434D-93D1-A648178741FA}"/>
                </a:ext>
              </a:extLst>
            </p:cNvPr>
            <p:cNvSpPr/>
            <p:nvPr/>
          </p:nvSpPr>
          <p:spPr>
            <a:xfrm>
              <a:off x="9468761" y="2910682"/>
              <a:ext cx="1493568" cy="32393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14000"/>
                </a:lnSpc>
                <a:defRPr/>
              </a:pPr>
              <a:r>
                <a:rPr lang="en-US" sz="1400" dirty="0">
                  <a:solidFill>
                    <a:schemeClr val="bg1"/>
                  </a:solidFill>
                  <a:cs typeface="Calibri" panose="020F0502020204030204" pitchFamily="34" charset="0"/>
                </a:rPr>
                <a:t>Options 02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E2B1FD4-4BEA-E74C-4782-93E73E03BFA8}"/>
                </a:ext>
              </a:extLst>
            </p:cNvPr>
            <p:cNvSpPr/>
            <p:nvPr/>
          </p:nvSpPr>
          <p:spPr>
            <a:xfrm>
              <a:off x="9468761" y="3175835"/>
              <a:ext cx="1493568" cy="68775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14000"/>
                </a:lnSpc>
                <a:defRPr/>
              </a:pPr>
              <a:r>
                <a:rPr lang="en-US" sz="3600" dirty="0">
                  <a:solidFill>
                    <a:schemeClr val="bg1"/>
                  </a:solidFill>
                  <a:latin typeface="+mj-lt"/>
                  <a:cs typeface="Calibri" panose="020F0502020204030204" pitchFamily="34" charset="0"/>
                </a:rPr>
                <a:t>83%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1AC9832A-B9B3-1405-CA96-E5499F8C56C5}"/>
              </a:ext>
            </a:extLst>
          </p:cNvPr>
          <p:cNvGrpSpPr/>
          <p:nvPr/>
        </p:nvGrpSpPr>
        <p:grpSpPr>
          <a:xfrm>
            <a:off x="6114899" y="1259158"/>
            <a:ext cx="2650291" cy="1206298"/>
            <a:chOff x="6114899" y="2772316"/>
            <a:chExt cx="2650291" cy="1206298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D122DFFF-AFA9-6821-C72D-10878E29ED43}"/>
                </a:ext>
              </a:extLst>
            </p:cNvPr>
            <p:cNvSpPr/>
            <p:nvPr/>
          </p:nvSpPr>
          <p:spPr>
            <a:xfrm>
              <a:off x="6114899" y="2772316"/>
              <a:ext cx="2650291" cy="1206298"/>
            </a:xfrm>
            <a:prstGeom prst="roundRect">
              <a:avLst>
                <a:gd name="adj" fmla="val 23056"/>
              </a:avLst>
            </a:prstGeom>
            <a:solidFill>
              <a:schemeClr val="accent1"/>
            </a:solidFill>
            <a:ln w="12700" cap="flat">
              <a:noFill/>
              <a:prstDash val="solid"/>
              <a:miter/>
            </a:ln>
            <a:effectLst>
              <a:outerShdw blurRad="584200" dist="457200" dir="5400000" algn="t" rotWithShape="0">
                <a:prstClr val="black">
                  <a:alpha val="12000"/>
                </a:prst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8E21D4E-C9AD-F632-B150-6E903FDA887D}"/>
                </a:ext>
              </a:extLst>
            </p:cNvPr>
            <p:cNvSpPr/>
            <p:nvPr/>
          </p:nvSpPr>
          <p:spPr>
            <a:xfrm>
              <a:off x="6693260" y="2910682"/>
              <a:ext cx="1493568" cy="32393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14000"/>
                </a:lnSpc>
                <a:defRPr/>
              </a:pPr>
              <a:r>
                <a:rPr lang="en-US" sz="1400" dirty="0">
                  <a:solidFill>
                    <a:schemeClr val="bg1"/>
                  </a:solidFill>
                  <a:cs typeface="Calibri" panose="020F0502020204030204" pitchFamily="34" charset="0"/>
                </a:rPr>
                <a:t>Options 01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CED2E09-47EC-70FC-C055-90EC93FC9B34}"/>
                </a:ext>
              </a:extLst>
            </p:cNvPr>
            <p:cNvSpPr/>
            <p:nvPr/>
          </p:nvSpPr>
          <p:spPr>
            <a:xfrm>
              <a:off x="6693260" y="3175835"/>
              <a:ext cx="1493568" cy="68775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14000"/>
                </a:lnSpc>
                <a:defRPr/>
              </a:pPr>
              <a:r>
                <a:rPr lang="en-US" sz="3600" dirty="0">
                  <a:solidFill>
                    <a:schemeClr val="bg1"/>
                  </a:solidFill>
                  <a:latin typeface="+mj-lt"/>
                  <a:cs typeface="Calibri" panose="020F0502020204030204" pitchFamily="34" charset="0"/>
                </a:rPr>
                <a:t>63%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95EEA72-43A7-5656-80AF-9E2D43A5B5CB}"/>
              </a:ext>
            </a:extLst>
          </p:cNvPr>
          <p:cNvGrpSpPr/>
          <p:nvPr/>
        </p:nvGrpSpPr>
        <p:grpSpPr>
          <a:xfrm>
            <a:off x="1118185" y="4964332"/>
            <a:ext cx="3530596" cy="634510"/>
            <a:chOff x="1335768" y="5055537"/>
            <a:chExt cx="3530596" cy="634510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F465307-DA19-2DCF-DE4C-FEB6C4036E30}"/>
                </a:ext>
              </a:extLst>
            </p:cNvPr>
            <p:cNvSpPr txBox="1"/>
            <p:nvPr/>
          </p:nvSpPr>
          <p:spPr>
            <a:xfrm>
              <a:off x="2236971" y="5055537"/>
              <a:ext cx="2629393" cy="6276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lnSpc>
                  <a:spcPct val="120000"/>
                </a:lnSpc>
                <a:spcBef>
                  <a:spcPts val="1200"/>
                </a:spcBef>
                <a:defRPr>
                  <a:solidFill>
                    <a:schemeClr val="tx1">
                      <a:lumMod val="65000"/>
                      <a:lumOff val="35000"/>
                    </a:schemeClr>
                  </a:solidFill>
                </a:defRPr>
              </a:lvl1pPr>
            </a:lstStyle>
            <a:p>
              <a:pPr algn="l">
                <a:lnSpc>
                  <a:spcPct val="130000"/>
                </a:lnSpc>
              </a:pPr>
              <a:r>
                <a:rPr lang="en-US" sz="1400"/>
                <a:t>Lorem ipsum dolor sit amet, consectetuer adipiscing.</a:t>
              </a:r>
              <a:endParaRPr lang="en-ID" sz="1400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71008EBD-CA9B-689C-06B1-9AF160B650F4}"/>
                </a:ext>
              </a:extLst>
            </p:cNvPr>
            <p:cNvSpPr/>
            <p:nvPr/>
          </p:nvSpPr>
          <p:spPr>
            <a:xfrm>
              <a:off x="1335768" y="5057356"/>
              <a:ext cx="632691" cy="632691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prstDash val="solid"/>
              <a:miter/>
            </a:ln>
            <a:effectLst>
              <a:outerShdw blurRad="584200" dist="457200" dir="5400000" algn="t" rotWithShape="0">
                <a:prstClr val="black">
                  <a:alpha val="12000"/>
                </a:prst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  <a:latin typeface="+mj-lt"/>
                </a:rPr>
                <a:t>02</a:t>
              </a:r>
              <a:endParaRPr lang="en-ID" sz="14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7DB1F258-C768-9BC5-2BF0-381FF74DC4ED}"/>
              </a:ext>
            </a:extLst>
          </p:cNvPr>
          <p:cNvGrpSpPr/>
          <p:nvPr/>
        </p:nvGrpSpPr>
        <p:grpSpPr>
          <a:xfrm>
            <a:off x="6108970" y="2596744"/>
            <a:ext cx="5428034" cy="3002098"/>
            <a:chOff x="6108970" y="4109902"/>
            <a:chExt cx="5428034" cy="1890083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85936316-A802-70FE-C246-0135126C13D2}"/>
                </a:ext>
              </a:extLst>
            </p:cNvPr>
            <p:cNvSpPr/>
            <p:nvPr/>
          </p:nvSpPr>
          <p:spPr>
            <a:xfrm>
              <a:off x="6108970" y="4109902"/>
              <a:ext cx="5428034" cy="1890083"/>
            </a:xfrm>
            <a:prstGeom prst="roundRect">
              <a:avLst>
                <a:gd name="adj" fmla="val 6385"/>
              </a:avLst>
            </a:prstGeom>
            <a:solidFill>
              <a:schemeClr val="bg1"/>
            </a:solidFill>
            <a:ln w="6350">
              <a:solidFill>
                <a:schemeClr val="bg1">
                  <a:lumMod val="85000"/>
                </a:schemeClr>
              </a:solidFill>
            </a:ln>
            <a:effectLst>
              <a:outerShdw blurRad="1079500" dist="1143000" dir="2700000" sx="80000" sy="8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endParaRPr>
            </a:p>
          </p:txBody>
        </p:sp>
        <p:graphicFrame>
          <p:nvGraphicFramePr>
            <p:cNvPr id="5" name="Chart 4">
              <a:extLst>
                <a:ext uri="{FF2B5EF4-FFF2-40B4-BE49-F238E27FC236}">
                  <a16:creationId xmlns:a16="http://schemas.microsoft.com/office/drawing/2014/main" id="{D0A444AF-2B43-D744-0029-7AAACF0176B9}"/>
                </a:ext>
              </a:extLst>
            </p:cNvPr>
            <p:cNvGraphicFramePr/>
            <p:nvPr/>
          </p:nvGraphicFramePr>
          <p:xfrm>
            <a:off x="6458857" y="4293489"/>
            <a:ext cx="4847430" cy="159054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F484E117-D08C-49DC-B8F0-040BC121B1A6}"/>
              </a:ext>
            </a:extLst>
          </p:cNvPr>
          <p:cNvSpPr txBox="1"/>
          <p:nvPr/>
        </p:nvSpPr>
        <p:spPr>
          <a:xfrm>
            <a:off x="1041987" y="1259158"/>
            <a:ext cx="448862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anose="020B0604020202020204" pitchFamily="34" charset="0"/>
              </a:rPr>
              <a:t>WRITE</a:t>
            </a:r>
          </a:p>
          <a:p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anose="020B0604020202020204" pitchFamily="34" charset="0"/>
              </a:rPr>
              <a:t>SOMETHING </a:t>
            </a:r>
          </a:p>
          <a:p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anose="020B0604020202020204" pitchFamily="34" charset="0"/>
              </a:rPr>
              <a:t>HERE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C5BFD19-A820-4E76-A94C-D1686BE53975}"/>
              </a:ext>
            </a:extLst>
          </p:cNvPr>
          <p:cNvGrpSpPr/>
          <p:nvPr/>
        </p:nvGrpSpPr>
        <p:grpSpPr>
          <a:xfrm>
            <a:off x="1118185" y="3961250"/>
            <a:ext cx="3530596" cy="634510"/>
            <a:chOff x="1335768" y="5055537"/>
            <a:chExt cx="3530596" cy="634510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F9338A1-44DA-477B-99DC-7F61F7490023}"/>
                </a:ext>
              </a:extLst>
            </p:cNvPr>
            <p:cNvSpPr txBox="1"/>
            <p:nvPr/>
          </p:nvSpPr>
          <p:spPr>
            <a:xfrm>
              <a:off x="2236971" y="5055537"/>
              <a:ext cx="2629393" cy="6276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lnSpc>
                  <a:spcPct val="120000"/>
                </a:lnSpc>
                <a:spcBef>
                  <a:spcPts val="1200"/>
                </a:spcBef>
                <a:defRPr>
                  <a:solidFill>
                    <a:schemeClr val="tx1">
                      <a:lumMod val="65000"/>
                      <a:lumOff val="35000"/>
                    </a:schemeClr>
                  </a:solidFill>
                </a:defRPr>
              </a:lvl1pPr>
            </a:lstStyle>
            <a:p>
              <a:pPr algn="l">
                <a:lnSpc>
                  <a:spcPct val="130000"/>
                </a:lnSpc>
              </a:pPr>
              <a:r>
                <a:rPr lang="en-US" sz="1400" dirty="0"/>
                <a:t>Lorem ipsum dolor sit </a:t>
              </a:r>
              <a:r>
                <a:rPr lang="en-US" sz="1400" dirty="0" err="1"/>
                <a:t>amet</a:t>
              </a:r>
              <a:r>
                <a:rPr lang="en-US" sz="1400" dirty="0"/>
                <a:t>, </a:t>
              </a:r>
              <a:r>
                <a:rPr lang="en-US" sz="1400" dirty="0" err="1"/>
                <a:t>consectetuer</a:t>
              </a:r>
              <a:r>
                <a:rPr lang="en-US" sz="1400" dirty="0"/>
                <a:t> </a:t>
              </a:r>
              <a:r>
                <a:rPr lang="en-US" sz="1400" dirty="0" err="1"/>
                <a:t>adipiscing</a:t>
              </a:r>
              <a:r>
                <a:rPr lang="en-US" sz="1400" dirty="0"/>
                <a:t>.</a:t>
              </a:r>
              <a:endParaRPr lang="en-ID" sz="1400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DAE6B143-ECBE-4D52-B06D-B5B60C097B43}"/>
                </a:ext>
              </a:extLst>
            </p:cNvPr>
            <p:cNvSpPr/>
            <p:nvPr/>
          </p:nvSpPr>
          <p:spPr>
            <a:xfrm>
              <a:off x="1335768" y="5057356"/>
              <a:ext cx="632691" cy="632691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prstDash val="solid"/>
              <a:miter/>
            </a:ln>
            <a:effectLst>
              <a:outerShdw blurRad="584200" dist="457200" dir="5400000" algn="t" rotWithShape="0">
                <a:prstClr val="black">
                  <a:alpha val="12000"/>
                </a:prst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  <a:latin typeface="+mj-lt"/>
                </a:rPr>
                <a:t>01</a:t>
              </a:r>
              <a:endParaRPr lang="en-ID" sz="1400" dirty="0">
                <a:solidFill>
                  <a:schemeClr val="bg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67235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0E83D92-2E5B-9A52-CA09-8968DC328A9E}"/>
              </a:ext>
            </a:extLst>
          </p:cNvPr>
          <p:cNvSpPr/>
          <p:nvPr/>
        </p:nvSpPr>
        <p:spPr>
          <a:xfrm>
            <a:off x="1212850" y="1651000"/>
            <a:ext cx="10159999" cy="4305301"/>
          </a:xfrm>
          <a:prstGeom prst="roundRect">
            <a:avLst>
              <a:gd name="adj" fmla="val 13282"/>
            </a:avLst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  <a:effectLst>
            <a:outerShdw blurRad="1079500" dist="1143000" dir="2700000" sx="80000" sy="8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2400" b="1" dirty="0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20835B16-5A58-0D73-6458-D11248B29E8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07095997"/>
              </p:ext>
            </p:extLst>
          </p:nvPr>
        </p:nvGraphicFramePr>
        <p:xfrm>
          <a:off x="1550734" y="1781174"/>
          <a:ext cx="9428416" cy="39846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B4085549-1B96-40FA-A2F6-60E776DA409D}"/>
              </a:ext>
            </a:extLst>
          </p:cNvPr>
          <p:cNvSpPr txBox="1"/>
          <p:nvPr/>
        </p:nvSpPr>
        <p:spPr>
          <a:xfrm>
            <a:off x="2657474" y="731469"/>
            <a:ext cx="68770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anose="020B0604020202020204" pitchFamily="34" charset="0"/>
              </a:rPr>
              <a:t>WRITE SOMETHING HERE</a:t>
            </a:r>
          </a:p>
        </p:txBody>
      </p:sp>
    </p:spTree>
    <p:extLst>
      <p:ext uri="{BB962C8B-B14F-4D97-AF65-F5344CB8AC3E}">
        <p14:creationId xmlns:p14="http://schemas.microsoft.com/office/powerpoint/2010/main" val="28440683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6CB8AE1-E87F-DB88-80D7-84FC6C349F63}"/>
              </a:ext>
            </a:extLst>
          </p:cNvPr>
          <p:cNvGrpSpPr/>
          <p:nvPr/>
        </p:nvGrpSpPr>
        <p:grpSpPr>
          <a:xfrm>
            <a:off x="1009650" y="2686050"/>
            <a:ext cx="5086351" cy="3371850"/>
            <a:chOff x="1009650" y="990600"/>
            <a:chExt cx="5086351" cy="3371850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2B5E60C7-7012-9782-393B-BA4777AE1C81}"/>
                </a:ext>
              </a:extLst>
            </p:cNvPr>
            <p:cNvSpPr/>
            <p:nvPr/>
          </p:nvSpPr>
          <p:spPr>
            <a:xfrm>
              <a:off x="1009650" y="990600"/>
              <a:ext cx="5086351" cy="3371850"/>
            </a:xfrm>
            <a:prstGeom prst="roundRect">
              <a:avLst>
                <a:gd name="adj" fmla="val 10457"/>
              </a:avLst>
            </a:prstGeom>
            <a:solidFill>
              <a:schemeClr val="bg1"/>
            </a:solidFill>
            <a:ln w="6350">
              <a:solidFill>
                <a:schemeClr val="bg1">
                  <a:lumMod val="85000"/>
                </a:schemeClr>
              </a:solidFill>
            </a:ln>
            <a:effectLst>
              <a:outerShdw blurRad="1079500" dist="1143000" dir="2700000" sx="80000" sy="8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endParaRPr>
            </a:p>
          </p:txBody>
        </p:sp>
        <p:graphicFrame>
          <p:nvGraphicFramePr>
            <p:cNvPr id="5" name="Chart 4">
              <a:extLst>
                <a:ext uri="{FF2B5EF4-FFF2-40B4-BE49-F238E27FC236}">
                  <a16:creationId xmlns:a16="http://schemas.microsoft.com/office/drawing/2014/main" id="{82900A48-568C-BA93-E702-D3F14EED946B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328459518"/>
                </p:ext>
              </p:extLst>
            </p:nvPr>
          </p:nvGraphicFramePr>
          <p:xfrm>
            <a:off x="1244235" y="1743246"/>
            <a:ext cx="4617180" cy="234223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E0A772C-CFBC-0B81-4A85-0DAD1A6F5C8A}"/>
                </a:ext>
              </a:extLst>
            </p:cNvPr>
            <p:cNvSpPr txBox="1"/>
            <p:nvPr/>
          </p:nvSpPr>
          <p:spPr>
            <a:xfrm>
              <a:off x="2193129" y="1318945"/>
              <a:ext cx="2719393" cy="400110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cs typeface="Poppins" panose="00000500000000000000" pitchFamily="2" charset="0"/>
                </a:rPr>
                <a:t>2023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69D9E6A-F213-F779-AEED-71C2B16FEB59}"/>
              </a:ext>
            </a:extLst>
          </p:cNvPr>
          <p:cNvGrpSpPr/>
          <p:nvPr/>
        </p:nvGrpSpPr>
        <p:grpSpPr>
          <a:xfrm>
            <a:off x="6315075" y="2686050"/>
            <a:ext cx="5086351" cy="3371850"/>
            <a:chOff x="6315075" y="2686050"/>
            <a:chExt cx="5086351" cy="3371850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450C340B-20AC-5825-4D55-DCCFD3D5C5A3}"/>
                </a:ext>
              </a:extLst>
            </p:cNvPr>
            <p:cNvSpPr/>
            <p:nvPr/>
          </p:nvSpPr>
          <p:spPr>
            <a:xfrm>
              <a:off x="6315075" y="2686050"/>
              <a:ext cx="5086351" cy="3371850"/>
            </a:xfrm>
            <a:prstGeom prst="roundRect">
              <a:avLst>
                <a:gd name="adj" fmla="val 11022"/>
              </a:avLst>
            </a:prstGeom>
            <a:solidFill>
              <a:schemeClr val="bg1"/>
            </a:solidFill>
            <a:ln w="6350">
              <a:solidFill>
                <a:schemeClr val="bg1">
                  <a:lumMod val="85000"/>
                </a:schemeClr>
              </a:solidFill>
            </a:ln>
            <a:effectLst>
              <a:outerShdw blurRad="1079500" dist="1143000" dir="2700000" sx="80000" sy="8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endParaRPr>
            </a:p>
          </p:txBody>
        </p:sp>
        <p:graphicFrame>
          <p:nvGraphicFramePr>
            <p:cNvPr id="9" name="Chart 8">
              <a:extLst>
                <a:ext uri="{FF2B5EF4-FFF2-40B4-BE49-F238E27FC236}">
                  <a16:creationId xmlns:a16="http://schemas.microsoft.com/office/drawing/2014/main" id="{106922D7-C0E2-B09F-58CB-DC15FB7FD7C7}"/>
                </a:ext>
              </a:extLst>
            </p:cNvPr>
            <p:cNvGraphicFramePr/>
            <p:nvPr/>
          </p:nvGraphicFramePr>
          <p:xfrm>
            <a:off x="6549660" y="3438696"/>
            <a:ext cx="4617180" cy="234223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12A4F68-E0A0-6567-8ED6-23A6B4893419}"/>
                </a:ext>
              </a:extLst>
            </p:cNvPr>
            <p:cNvSpPr txBox="1"/>
            <p:nvPr/>
          </p:nvSpPr>
          <p:spPr>
            <a:xfrm>
              <a:off x="7498554" y="3014395"/>
              <a:ext cx="2719393" cy="400110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cs typeface="Poppins" panose="00000500000000000000" pitchFamily="2" charset="0"/>
                </a:rPr>
                <a:t>2024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E1ADF6C2-5712-44B0-973D-ECE4D1415E80}"/>
              </a:ext>
            </a:extLst>
          </p:cNvPr>
          <p:cNvSpPr txBox="1"/>
          <p:nvPr/>
        </p:nvSpPr>
        <p:spPr>
          <a:xfrm>
            <a:off x="1009650" y="955579"/>
            <a:ext cx="44386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anose="020B0604020202020204" pitchFamily="34" charset="0"/>
              </a:rPr>
              <a:t>WRITE YOUR</a:t>
            </a:r>
          </a:p>
          <a:p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anose="020B0604020202020204" pitchFamily="34" charset="0"/>
              </a:rPr>
              <a:t>TITLE HERE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78AF664-356C-4FA9-81FF-D039390881D2}"/>
              </a:ext>
            </a:extLst>
          </p:cNvPr>
          <p:cNvSpPr txBox="1"/>
          <p:nvPr/>
        </p:nvSpPr>
        <p:spPr>
          <a:xfrm>
            <a:off x="5448300" y="982039"/>
            <a:ext cx="5953126" cy="1188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en-US" sz="1400" dirty="0">
                <a:solidFill>
                  <a:srgbClr val="8A9AA8"/>
                </a:solidFill>
              </a:rPr>
              <a:t>Lorem ipsum dolor sit amet, consectetuer adipiscing elit. Maecenas porttitor congue massa. Fusce posuere, magna sed pulvinar ultricies, purus lectus malesuada libero, sit amet commodo magna eros quis </a:t>
            </a:r>
            <a:r>
              <a:rPr lang="en-US" sz="1400" dirty="0" err="1">
                <a:solidFill>
                  <a:srgbClr val="8A9AA8"/>
                </a:solidFill>
              </a:rPr>
              <a:t>urna</a:t>
            </a:r>
            <a:r>
              <a:rPr lang="en-US" sz="1400" dirty="0">
                <a:solidFill>
                  <a:srgbClr val="8A9AA8"/>
                </a:solidFill>
              </a:rPr>
              <a:t>. Nunc viverra imperdiet enim. Fusce est. Vivamus a </a:t>
            </a:r>
            <a:r>
              <a:rPr lang="en-US" sz="1400" dirty="0" err="1">
                <a:solidFill>
                  <a:srgbClr val="8A9AA8"/>
                </a:solidFill>
              </a:rPr>
              <a:t>tellus</a:t>
            </a:r>
            <a:r>
              <a:rPr lang="en-US" sz="1400" dirty="0">
                <a:solidFill>
                  <a:srgbClr val="8A9AA8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102898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roup 61">
            <a:extLst>
              <a:ext uri="{FF2B5EF4-FFF2-40B4-BE49-F238E27FC236}">
                <a16:creationId xmlns:a16="http://schemas.microsoft.com/office/drawing/2014/main" id="{3965D50F-C8D5-41B0-99A6-73309261827D}"/>
              </a:ext>
            </a:extLst>
          </p:cNvPr>
          <p:cNvGrpSpPr/>
          <p:nvPr/>
        </p:nvGrpSpPr>
        <p:grpSpPr>
          <a:xfrm>
            <a:off x="6315806" y="1749072"/>
            <a:ext cx="4755317" cy="1349188"/>
            <a:chOff x="6315806" y="1749072"/>
            <a:chExt cx="4755317" cy="1349188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D00EFF31-1B2A-4D8E-BF61-2A0BDD305A69}"/>
                </a:ext>
              </a:extLst>
            </p:cNvPr>
            <p:cNvSpPr/>
            <p:nvPr/>
          </p:nvSpPr>
          <p:spPr>
            <a:xfrm>
              <a:off x="6315806" y="1749072"/>
              <a:ext cx="4755317" cy="1349188"/>
            </a:xfrm>
            <a:prstGeom prst="roundRect">
              <a:avLst>
                <a:gd name="adj" fmla="val 9900"/>
              </a:avLst>
            </a:prstGeom>
            <a:solidFill>
              <a:schemeClr val="bg1"/>
            </a:solidFill>
            <a:ln w="6350">
              <a:solidFill>
                <a:schemeClr val="bg1">
                  <a:lumMod val="85000"/>
                </a:schemeClr>
              </a:solidFill>
            </a:ln>
            <a:effectLst>
              <a:outerShdw blurRad="1079500" dist="1143000" dir="2700000" sx="80000" sy="8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7A6833B-1050-44F5-80C3-F91599AB82D2}"/>
                </a:ext>
              </a:extLst>
            </p:cNvPr>
            <p:cNvSpPr txBox="1"/>
            <p:nvPr/>
          </p:nvSpPr>
          <p:spPr>
            <a:xfrm>
              <a:off x="6532537" y="1999114"/>
              <a:ext cx="26235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31456A"/>
                  </a:solidFill>
                  <a:latin typeface="+mj-lt"/>
                  <a:cs typeface="Rubik Light" panose="00000400000000000000" pitchFamily="2" charset="-79"/>
                </a:rPr>
                <a:t>Sales of Product A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72B29A6-CA6F-49A6-8327-9A5DC7968F6A}"/>
                </a:ext>
              </a:extLst>
            </p:cNvPr>
            <p:cNvSpPr txBox="1"/>
            <p:nvPr/>
          </p:nvSpPr>
          <p:spPr>
            <a:xfrm>
              <a:off x="6532537" y="2300585"/>
              <a:ext cx="1897566" cy="5466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lnSpc>
                  <a:spcPct val="130000"/>
                </a:lnSpc>
                <a:spcBef>
                  <a:spcPts val="1200"/>
                </a:spcBef>
                <a:defRPr sz="1400">
                  <a:solidFill>
                    <a:schemeClr val="accent1"/>
                  </a:solidFill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</a:lstStyle>
            <a:p>
              <a:r>
                <a:rPr lang="en-IN" sz="2400" b="1" dirty="0">
                  <a:latin typeface="+mj-lt"/>
                  <a:cs typeface="Rubik" pitchFamily="2" charset="-79"/>
                </a:rPr>
                <a:t>$13.400</a:t>
              </a:r>
            </a:p>
          </p:txBody>
        </p: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80133DEC-CD90-4979-8FD4-B247BF2D72CC}"/>
                </a:ext>
              </a:extLst>
            </p:cNvPr>
            <p:cNvGrpSpPr/>
            <p:nvPr/>
          </p:nvGrpSpPr>
          <p:grpSpPr>
            <a:xfrm>
              <a:off x="8249035" y="2562233"/>
              <a:ext cx="2494287" cy="126720"/>
              <a:chOff x="9414809" y="1899175"/>
              <a:chExt cx="2859844" cy="120052"/>
            </a:xfrm>
          </p:grpSpPr>
          <p:sp>
            <p:nvSpPr>
              <p:cNvPr id="47" name="Rectangle: Rounded Corners 46">
                <a:extLst>
                  <a:ext uri="{FF2B5EF4-FFF2-40B4-BE49-F238E27FC236}">
                    <a16:creationId xmlns:a16="http://schemas.microsoft.com/office/drawing/2014/main" id="{2B4D7A51-42CA-4DC1-A7AB-F2B5F60BB923}"/>
                  </a:ext>
                </a:extLst>
              </p:cNvPr>
              <p:cNvSpPr/>
              <p:nvPr/>
            </p:nvSpPr>
            <p:spPr>
              <a:xfrm>
                <a:off x="9414810" y="1899190"/>
                <a:ext cx="2859843" cy="120037"/>
              </a:xfrm>
              <a:prstGeom prst="roundRect">
                <a:avLst>
                  <a:gd name="adj" fmla="val 42106"/>
                </a:avLst>
              </a:prstGeom>
              <a:solidFill>
                <a:srgbClr val="8A9AA8">
                  <a:alpha val="15000"/>
                </a:srgb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71500"/>
                <a:endParaRPr lang="en-US" sz="1200" dirty="0">
                  <a:solidFill>
                    <a:srgbClr val="111029"/>
                  </a:solidFill>
                </a:endParaRPr>
              </a:p>
            </p:txBody>
          </p:sp>
          <p:sp>
            <p:nvSpPr>
              <p:cNvPr id="48" name="Rectangle: Rounded Corners 47">
                <a:extLst>
                  <a:ext uri="{FF2B5EF4-FFF2-40B4-BE49-F238E27FC236}">
                    <a16:creationId xmlns:a16="http://schemas.microsoft.com/office/drawing/2014/main" id="{143DED7F-9574-435A-8302-1719B7C9A6B4}"/>
                  </a:ext>
                </a:extLst>
              </p:cNvPr>
              <p:cNvSpPr/>
              <p:nvPr/>
            </p:nvSpPr>
            <p:spPr>
              <a:xfrm>
                <a:off x="9414809" y="1899175"/>
                <a:ext cx="2403324" cy="120037"/>
              </a:xfrm>
              <a:prstGeom prst="roundRect">
                <a:avLst>
                  <a:gd name="adj" fmla="val 42106"/>
                </a:avLst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71500"/>
                <a:endParaRPr lang="en-US" sz="1200" dirty="0">
                  <a:solidFill>
                    <a:srgbClr val="111029"/>
                  </a:solidFill>
                </a:endParaRPr>
              </a:p>
            </p:txBody>
          </p:sp>
        </p:grp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8A25D295-E73C-4999-9652-EF69686285A2}"/>
              </a:ext>
            </a:extLst>
          </p:cNvPr>
          <p:cNvGrpSpPr/>
          <p:nvPr/>
        </p:nvGrpSpPr>
        <p:grpSpPr>
          <a:xfrm>
            <a:off x="6315806" y="3258300"/>
            <a:ext cx="4755317" cy="1349188"/>
            <a:chOff x="6315806" y="3258300"/>
            <a:chExt cx="4755317" cy="1349188"/>
          </a:xfrm>
        </p:grpSpPr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55E43A6C-5EF1-4041-B501-FB89F97B009F}"/>
                </a:ext>
              </a:extLst>
            </p:cNvPr>
            <p:cNvSpPr/>
            <p:nvPr/>
          </p:nvSpPr>
          <p:spPr>
            <a:xfrm>
              <a:off x="6315806" y="3258300"/>
              <a:ext cx="4755317" cy="1349188"/>
            </a:xfrm>
            <a:prstGeom prst="roundRect">
              <a:avLst>
                <a:gd name="adj" fmla="val 7713"/>
              </a:avLst>
            </a:prstGeom>
            <a:solidFill>
              <a:schemeClr val="bg1"/>
            </a:solidFill>
            <a:ln w="6350">
              <a:solidFill>
                <a:schemeClr val="bg1">
                  <a:lumMod val="85000"/>
                </a:schemeClr>
              </a:solidFill>
            </a:ln>
            <a:effectLst>
              <a:outerShdw blurRad="1079500" dist="1143000" dir="2700000" sx="80000" sy="8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endParaRPr>
            </a:p>
          </p:txBody>
        </p: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0773BCA3-A184-455D-B7AE-A742D805B0D2}"/>
                </a:ext>
              </a:extLst>
            </p:cNvPr>
            <p:cNvGrpSpPr/>
            <p:nvPr/>
          </p:nvGrpSpPr>
          <p:grpSpPr>
            <a:xfrm>
              <a:off x="8249035" y="4036302"/>
              <a:ext cx="2494287" cy="126716"/>
              <a:chOff x="9414809" y="1865857"/>
              <a:chExt cx="2859844" cy="120048"/>
            </a:xfrm>
          </p:grpSpPr>
          <p:sp>
            <p:nvSpPr>
              <p:cNvPr id="51" name="Rectangle: Rounded Corners 50">
                <a:extLst>
                  <a:ext uri="{FF2B5EF4-FFF2-40B4-BE49-F238E27FC236}">
                    <a16:creationId xmlns:a16="http://schemas.microsoft.com/office/drawing/2014/main" id="{3EC09F20-40EE-41F9-AEBC-0803FC769B8E}"/>
                  </a:ext>
                </a:extLst>
              </p:cNvPr>
              <p:cNvSpPr/>
              <p:nvPr/>
            </p:nvSpPr>
            <p:spPr>
              <a:xfrm>
                <a:off x="9414810" y="1865868"/>
                <a:ext cx="2859843" cy="120037"/>
              </a:xfrm>
              <a:prstGeom prst="roundRect">
                <a:avLst>
                  <a:gd name="adj" fmla="val 42106"/>
                </a:avLst>
              </a:prstGeom>
              <a:solidFill>
                <a:srgbClr val="8A9AA8">
                  <a:alpha val="15000"/>
                </a:srgb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71500"/>
                <a:endParaRPr lang="en-US" sz="1200" dirty="0">
                  <a:solidFill>
                    <a:srgbClr val="111029"/>
                  </a:solidFill>
                </a:endParaRPr>
              </a:p>
            </p:txBody>
          </p:sp>
          <p:sp>
            <p:nvSpPr>
              <p:cNvPr id="52" name="Rectangle: Rounded Corners 51">
                <a:extLst>
                  <a:ext uri="{FF2B5EF4-FFF2-40B4-BE49-F238E27FC236}">
                    <a16:creationId xmlns:a16="http://schemas.microsoft.com/office/drawing/2014/main" id="{0B0CAB2C-427E-40F6-8D11-14BF01B554BE}"/>
                  </a:ext>
                </a:extLst>
              </p:cNvPr>
              <p:cNvSpPr/>
              <p:nvPr/>
            </p:nvSpPr>
            <p:spPr>
              <a:xfrm>
                <a:off x="9414809" y="1865857"/>
                <a:ext cx="2403324" cy="120037"/>
              </a:xfrm>
              <a:prstGeom prst="roundRect">
                <a:avLst>
                  <a:gd name="adj" fmla="val 42106"/>
                </a:avLst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71500"/>
                <a:endParaRPr lang="en-US" sz="1200" dirty="0">
                  <a:solidFill>
                    <a:srgbClr val="111029"/>
                  </a:solidFill>
                </a:endParaRPr>
              </a:p>
            </p:txBody>
          </p:sp>
        </p:grp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27099E8A-2E40-4E30-BDF5-2644304DBD9D}"/>
                </a:ext>
              </a:extLst>
            </p:cNvPr>
            <p:cNvSpPr txBox="1"/>
            <p:nvPr/>
          </p:nvSpPr>
          <p:spPr>
            <a:xfrm>
              <a:off x="6532537" y="3473172"/>
              <a:ext cx="26235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31456A"/>
                  </a:solidFill>
                  <a:latin typeface="+mj-lt"/>
                  <a:cs typeface="Rubik Light" panose="00000400000000000000" pitchFamily="2" charset="-79"/>
                </a:rPr>
                <a:t>Sales of Product B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46B5A823-400C-4712-A1BF-42FB0455B7E9}"/>
                </a:ext>
              </a:extLst>
            </p:cNvPr>
            <p:cNvSpPr txBox="1"/>
            <p:nvPr/>
          </p:nvSpPr>
          <p:spPr>
            <a:xfrm>
              <a:off x="6532537" y="3774646"/>
              <a:ext cx="1897566" cy="5466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lnSpc>
                  <a:spcPct val="130000"/>
                </a:lnSpc>
                <a:spcBef>
                  <a:spcPts val="1200"/>
                </a:spcBef>
                <a:defRPr sz="1400">
                  <a:solidFill>
                    <a:schemeClr val="accent1"/>
                  </a:solidFill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</a:lstStyle>
            <a:p>
              <a:r>
                <a:rPr lang="en-IN" sz="2400" b="1" dirty="0">
                  <a:solidFill>
                    <a:schemeClr val="accent2"/>
                  </a:solidFill>
                  <a:latin typeface="+mj-lt"/>
                  <a:cs typeface="Rubik" pitchFamily="2" charset="-79"/>
                </a:rPr>
                <a:t>$16.200</a:t>
              </a: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F3DE48EF-6E6C-409A-A295-B4A20E026DC4}"/>
              </a:ext>
            </a:extLst>
          </p:cNvPr>
          <p:cNvGrpSpPr/>
          <p:nvPr/>
        </p:nvGrpSpPr>
        <p:grpSpPr>
          <a:xfrm>
            <a:off x="6315806" y="4777359"/>
            <a:ext cx="4755317" cy="1349188"/>
            <a:chOff x="6315806" y="4777359"/>
            <a:chExt cx="4755317" cy="1349188"/>
          </a:xfrm>
        </p:grpSpPr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80F75D19-43E7-4045-9D8F-065A99675237}"/>
                </a:ext>
              </a:extLst>
            </p:cNvPr>
            <p:cNvSpPr/>
            <p:nvPr/>
          </p:nvSpPr>
          <p:spPr>
            <a:xfrm>
              <a:off x="6315806" y="4777359"/>
              <a:ext cx="4755317" cy="1349188"/>
            </a:xfrm>
            <a:prstGeom prst="roundRect">
              <a:avLst>
                <a:gd name="adj" fmla="val 6984"/>
              </a:avLst>
            </a:prstGeom>
            <a:solidFill>
              <a:schemeClr val="bg1"/>
            </a:solidFill>
            <a:ln w="6350">
              <a:solidFill>
                <a:schemeClr val="bg1">
                  <a:lumMod val="85000"/>
                </a:schemeClr>
              </a:solidFill>
            </a:ln>
            <a:effectLst>
              <a:outerShdw blurRad="1079500" dist="1143000" dir="2700000" sx="80000" sy="8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endParaRPr>
            </a:p>
          </p:txBody>
        </p: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F0491992-8AC4-40D2-8524-A03CC445E64E}"/>
                </a:ext>
              </a:extLst>
            </p:cNvPr>
            <p:cNvGrpSpPr/>
            <p:nvPr/>
          </p:nvGrpSpPr>
          <p:grpSpPr>
            <a:xfrm>
              <a:off x="8249035" y="5555342"/>
              <a:ext cx="2494287" cy="126722"/>
              <a:chOff x="9414809" y="1865857"/>
              <a:chExt cx="2859844" cy="120055"/>
            </a:xfrm>
          </p:grpSpPr>
          <p:sp>
            <p:nvSpPr>
              <p:cNvPr id="57" name="Rectangle: Rounded Corners 56">
                <a:extLst>
                  <a:ext uri="{FF2B5EF4-FFF2-40B4-BE49-F238E27FC236}">
                    <a16:creationId xmlns:a16="http://schemas.microsoft.com/office/drawing/2014/main" id="{76AEBC28-C302-49A6-B921-436D913BDDA2}"/>
                  </a:ext>
                </a:extLst>
              </p:cNvPr>
              <p:cNvSpPr/>
              <p:nvPr/>
            </p:nvSpPr>
            <p:spPr>
              <a:xfrm>
                <a:off x="9414810" y="1865875"/>
                <a:ext cx="2859843" cy="120037"/>
              </a:xfrm>
              <a:prstGeom prst="roundRect">
                <a:avLst>
                  <a:gd name="adj" fmla="val 42106"/>
                </a:avLst>
              </a:prstGeom>
              <a:solidFill>
                <a:srgbClr val="8A9AA8">
                  <a:alpha val="15000"/>
                </a:srgb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71500"/>
                <a:endParaRPr lang="en-US" sz="1200" dirty="0">
                  <a:solidFill>
                    <a:srgbClr val="111029"/>
                  </a:solidFill>
                </a:endParaRPr>
              </a:p>
            </p:txBody>
          </p:sp>
          <p:sp>
            <p:nvSpPr>
              <p:cNvPr id="58" name="Rectangle: Rounded Corners 57">
                <a:extLst>
                  <a:ext uri="{FF2B5EF4-FFF2-40B4-BE49-F238E27FC236}">
                    <a16:creationId xmlns:a16="http://schemas.microsoft.com/office/drawing/2014/main" id="{E76481B6-4503-4C11-A75B-40157CF717B8}"/>
                  </a:ext>
                </a:extLst>
              </p:cNvPr>
              <p:cNvSpPr/>
              <p:nvPr/>
            </p:nvSpPr>
            <p:spPr>
              <a:xfrm>
                <a:off x="9414809" y="1865857"/>
                <a:ext cx="2604209" cy="120037"/>
              </a:xfrm>
              <a:prstGeom prst="roundRect">
                <a:avLst>
                  <a:gd name="adj" fmla="val 42106"/>
                </a:avLst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71500"/>
                <a:endParaRPr lang="en-US" sz="1200" dirty="0">
                  <a:solidFill>
                    <a:srgbClr val="111029"/>
                  </a:solidFill>
                </a:endParaRPr>
              </a:p>
            </p:txBody>
          </p:sp>
        </p:grp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4F3D5D49-EF69-49EB-8561-B80713E4EA0B}"/>
                </a:ext>
              </a:extLst>
            </p:cNvPr>
            <p:cNvSpPr txBox="1"/>
            <p:nvPr/>
          </p:nvSpPr>
          <p:spPr>
            <a:xfrm>
              <a:off x="6532537" y="4992229"/>
              <a:ext cx="26235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31456A"/>
                  </a:solidFill>
                  <a:latin typeface="+mj-lt"/>
                  <a:cs typeface="Rubik Light" panose="00000400000000000000" pitchFamily="2" charset="-79"/>
                </a:rPr>
                <a:t>Sales of Product C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F931AD67-B637-4495-AACA-583E4EBC5EEA}"/>
                </a:ext>
              </a:extLst>
            </p:cNvPr>
            <p:cNvSpPr txBox="1"/>
            <p:nvPr/>
          </p:nvSpPr>
          <p:spPr>
            <a:xfrm>
              <a:off x="6532537" y="5293705"/>
              <a:ext cx="1897566" cy="5466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lnSpc>
                  <a:spcPct val="130000"/>
                </a:lnSpc>
                <a:spcBef>
                  <a:spcPts val="1200"/>
                </a:spcBef>
                <a:defRPr sz="1400">
                  <a:solidFill>
                    <a:schemeClr val="accent1"/>
                  </a:solidFill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</a:lstStyle>
            <a:p>
              <a:r>
                <a:rPr lang="en-IN" sz="2400" b="1" dirty="0">
                  <a:solidFill>
                    <a:schemeClr val="accent3"/>
                  </a:solidFill>
                  <a:latin typeface="+mj-lt"/>
                  <a:cs typeface="Rubik" pitchFamily="2" charset="-79"/>
                </a:rPr>
                <a:t>$11.400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731482C-C206-48F5-B76C-24AAE64CA977}"/>
              </a:ext>
            </a:extLst>
          </p:cNvPr>
          <p:cNvGrpSpPr/>
          <p:nvPr/>
        </p:nvGrpSpPr>
        <p:grpSpPr>
          <a:xfrm>
            <a:off x="1229032" y="1742340"/>
            <a:ext cx="4918634" cy="2112917"/>
            <a:chOff x="1229032" y="1742340"/>
            <a:chExt cx="4918634" cy="2112917"/>
          </a:xfrm>
        </p:grpSpPr>
        <p:sp>
          <p:nvSpPr>
            <p:cNvPr id="12" name="Rectangle: Rounded Corners 21">
              <a:extLst>
                <a:ext uri="{FF2B5EF4-FFF2-40B4-BE49-F238E27FC236}">
                  <a16:creationId xmlns:a16="http://schemas.microsoft.com/office/drawing/2014/main" id="{29DAD92F-BB82-4BD4-87AC-A55BC99A1A7E}"/>
                </a:ext>
              </a:extLst>
            </p:cNvPr>
            <p:cNvSpPr/>
            <p:nvPr/>
          </p:nvSpPr>
          <p:spPr>
            <a:xfrm>
              <a:off x="1229032" y="1742340"/>
              <a:ext cx="4918634" cy="2112917"/>
            </a:xfrm>
            <a:prstGeom prst="roundRect">
              <a:avLst>
                <a:gd name="adj" fmla="val 6711"/>
              </a:avLst>
            </a:prstGeom>
            <a:solidFill>
              <a:schemeClr val="bg1"/>
            </a:solidFill>
            <a:ln w="6350">
              <a:solidFill>
                <a:schemeClr val="bg1">
                  <a:lumMod val="85000"/>
                </a:schemeClr>
              </a:solidFill>
            </a:ln>
            <a:effectLst>
              <a:outerShdw blurRad="1079500" dist="1143000" dir="2700000" sx="80000" sy="8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80D2C56-89AC-48C5-9F13-2214D53148E6}"/>
                </a:ext>
              </a:extLst>
            </p:cNvPr>
            <p:cNvSpPr txBox="1"/>
            <p:nvPr/>
          </p:nvSpPr>
          <p:spPr>
            <a:xfrm>
              <a:off x="1420922" y="1876424"/>
              <a:ext cx="3801975" cy="3864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lnSpc>
                  <a:spcPct val="130000"/>
                </a:lnSpc>
                <a:spcBef>
                  <a:spcPts val="1200"/>
                </a:spcBef>
                <a:defRPr sz="1400">
                  <a:solidFill>
                    <a:schemeClr val="accent1"/>
                  </a:solidFill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</a:lstStyle>
            <a:p>
              <a:r>
                <a:rPr lang="en-IN" sz="1600" b="1" dirty="0">
                  <a:solidFill>
                    <a:srgbClr val="31456A"/>
                  </a:solidFill>
                  <a:latin typeface="+mj-lt"/>
                  <a:cs typeface="Rubik" pitchFamily="2" charset="-79"/>
                </a:rPr>
                <a:t>Total Sales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3228025-368D-4724-B9E4-628BDA143261}"/>
                </a:ext>
              </a:extLst>
            </p:cNvPr>
            <p:cNvSpPr txBox="1"/>
            <p:nvPr/>
          </p:nvSpPr>
          <p:spPr>
            <a:xfrm>
              <a:off x="1420922" y="2238797"/>
              <a:ext cx="2628368" cy="4048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lnSpc>
                  <a:spcPct val="130000"/>
                </a:lnSpc>
                <a:spcBef>
                  <a:spcPts val="1200"/>
                </a:spcBef>
                <a:defRPr sz="1400">
                  <a:solidFill>
                    <a:schemeClr val="accent1"/>
                  </a:solidFill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</a:lstStyle>
            <a:p>
              <a:r>
                <a:rPr lang="en-IN" sz="1800" b="1" dirty="0">
                  <a:latin typeface="+mj-lt"/>
                  <a:cs typeface="Rubik" pitchFamily="2" charset="-79"/>
                </a:rPr>
                <a:t>$13.400</a:t>
              </a: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8C755DAF-7739-4399-8F85-19FE9DBDFF7F}"/>
                </a:ext>
              </a:extLst>
            </p:cNvPr>
            <p:cNvGrpSpPr/>
            <p:nvPr/>
          </p:nvGrpSpPr>
          <p:grpSpPr>
            <a:xfrm>
              <a:off x="1516218" y="2513134"/>
              <a:ext cx="4180109" cy="1144309"/>
              <a:chOff x="1467058" y="2287814"/>
              <a:chExt cx="4180109" cy="1144309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C7929E86-3749-46EF-815C-A233749FF55A}"/>
                  </a:ext>
                </a:extLst>
              </p:cNvPr>
              <p:cNvSpPr/>
              <p:nvPr/>
            </p:nvSpPr>
            <p:spPr>
              <a:xfrm>
                <a:off x="2174020" y="3100915"/>
                <a:ext cx="259398" cy="331208"/>
              </a:xfrm>
              <a:prstGeom prst="rect">
                <a:avLst/>
              </a:prstGeom>
              <a:solidFill>
                <a:srgbClr val="8A9AA8">
                  <a:alpha val="15000"/>
                </a:srgb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71500"/>
                <a:endParaRPr lang="en-US" sz="1200" dirty="0">
                  <a:solidFill>
                    <a:srgbClr val="111029"/>
                  </a:solidFill>
                </a:endParaRP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F39E1EAB-354F-4751-B551-F964EF9B7302}"/>
                  </a:ext>
                </a:extLst>
              </p:cNvPr>
              <p:cNvSpPr/>
              <p:nvPr/>
            </p:nvSpPr>
            <p:spPr>
              <a:xfrm>
                <a:off x="1820540" y="3100915"/>
                <a:ext cx="259398" cy="331208"/>
              </a:xfrm>
              <a:prstGeom prst="rect">
                <a:avLst/>
              </a:prstGeom>
              <a:solidFill>
                <a:srgbClr val="8A9AA8">
                  <a:alpha val="15000"/>
                </a:srgb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71500"/>
                <a:endParaRPr lang="en-US" sz="1200" dirty="0">
                  <a:solidFill>
                    <a:srgbClr val="111029"/>
                  </a:solidFill>
                </a:endParaRP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99E08430-76C0-40E1-BFD6-0414345736F1}"/>
                  </a:ext>
                </a:extLst>
              </p:cNvPr>
              <p:cNvSpPr/>
              <p:nvPr/>
            </p:nvSpPr>
            <p:spPr>
              <a:xfrm>
                <a:off x="1467058" y="3186355"/>
                <a:ext cx="259398" cy="245766"/>
              </a:xfrm>
              <a:prstGeom prst="rect">
                <a:avLst/>
              </a:prstGeom>
              <a:solidFill>
                <a:srgbClr val="8A9AA8">
                  <a:alpha val="15000"/>
                </a:srgb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71500"/>
                <a:endParaRPr lang="en-US" sz="1200">
                  <a:solidFill>
                    <a:srgbClr val="111029"/>
                  </a:solidFill>
                </a:endParaRP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7465C75A-74C0-42C2-82C2-C7A08624A12C}"/>
                  </a:ext>
                </a:extLst>
              </p:cNvPr>
              <p:cNvSpPr/>
              <p:nvPr/>
            </p:nvSpPr>
            <p:spPr>
              <a:xfrm>
                <a:off x="2519161" y="2906274"/>
                <a:ext cx="259398" cy="525847"/>
              </a:xfrm>
              <a:prstGeom prst="rect">
                <a:avLst/>
              </a:prstGeom>
              <a:solidFill>
                <a:srgbClr val="8A9AA8">
                  <a:alpha val="15000"/>
                </a:srgb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71500"/>
                <a:endParaRPr lang="en-US" sz="1200">
                  <a:solidFill>
                    <a:srgbClr val="111029"/>
                  </a:solidFill>
                </a:endParaRP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7CB913A6-395D-4886-9FD6-23A74B11CAF2}"/>
                  </a:ext>
                </a:extLst>
              </p:cNvPr>
              <p:cNvSpPr/>
              <p:nvPr/>
            </p:nvSpPr>
            <p:spPr>
              <a:xfrm>
                <a:off x="3617658" y="2979268"/>
                <a:ext cx="259398" cy="452854"/>
              </a:xfrm>
              <a:prstGeom prst="rect">
                <a:avLst/>
              </a:prstGeom>
              <a:solidFill>
                <a:srgbClr val="8A9AA8">
                  <a:alpha val="15000"/>
                </a:srgb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71500"/>
                <a:endParaRPr lang="en-US" sz="1200" dirty="0">
                  <a:solidFill>
                    <a:srgbClr val="111029"/>
                  </a:solidFill>
                </a:endParaRP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364F516A-F958-4659-9CFB-D6D394472BA9}"/>
                  </a:ext>
                </a:extLst>
              </p:cNvPr>
              <p:cNvSpPr/>
              <p:nvPr/>
            </p:nvSpPr>
            <p:spPr>
              <a:xfrm>
                <a:off x="3264179" y="2696135"/>
                <a:ext cx="259398" cy="735986"/>
              </a:xfrm>
              <a:prstGeom prst="rect">
                <a:avLst/>
              </a:prstGeom>
              <a:solidFill>
                <a:srgbClr val="8A9AA8">
                  <a:alpha val="15000"/>
                </a:srgb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71500"/>
                <a:endParaRPr lang="en-US" sz="1200" dirty="0">
                  <a:solidFill>
                    <a:srgbClr val="111029"/>
                  </a:solidFill>
                </a:endParaRP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5A5D4539-CDD7-42BF-A4A0-3D5438662724}"/>
                  </a:ext>
                </a:extLst>
              </p:cNvPr>
              <p:cNvSpPr/>
              <p:nvPr/>
            </p:nvSpPr>
            <p:spPr>
              <a:xfrm>
                <a:off x="2910695" y="2906274"/>
                <a:ext cx="259398" cy="525847"/>
              </a:xfrm>
              <a:prstGeom prst="rect">
                <a:avLst/>
              </a:prstGeom>
              <a:solidFill>
                <a:srgbClr val="8A9AA8">
                  <a:alpha val="15000"/>
                </a:srgb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71500"/>
                <a:endParaRPr lang="en-US" sz="1200">
                  <a:solidFill>
                    <a:srgbClr val="111029"/>
                  </a:solidFill>
                </a:endParaRP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C75FFCBB-DCBF-4AEF-9AC7-5B9CFAB93773}"/>
                  </a:ext>
                </a:extLst>
              </p:cNvPr>
              <p:cNvSpPr/>
              <p:nvPr/>
            </p:nvSpPr>
            <p:spPr>
              <a:xfrm>
                <a:off x="3962798" y="2764606"/>
                <a:ext cx="259398" cy="66751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EB0C45F8-8043-47FC-BBE5-FCC39F32C279}"/>
                  </a:ext>
                </a:extLst>
              </p:cNvPr>
              <p:cNvSpPr/>
              <p:nvPr/>
            </p:nvSpPr>
            <p:spPr>
              <a:xfrm>
                <a:off x="5042629" y="2979269"/>
                <a:ext cx="259398" cy="452854"/>
              </a:xfrm>
              <a:prstGeom prst="rect">
                <a:avLst/>
              </a:prstGeom>
              <a:solidFill>
                <a:srgbClr val="8A9AA8">
                  <a:alpha val="15000"/>
                </a:srgb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71500"/>
                <a:endParaRPr lang="en-US" sz="1200" dirty="0">
                  <a:solidFill>
                    <a:srgbClr val="111029"/>
                  </a:solidFill>
                </a:endParaRP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AAC681BB-0C9B-4BA2-ACE3-648BACB56C9A}"/>
                  </a:ext>
                </a:extLst>
              </p:cNvPr>
              <p:cNvSpPr/>
              <p:nvPr/>
            </p:nvSpPr>
            <p:spPr>
              <a:xfrm>
                <a:off x="4689148" y="2287814"/>
                <a:ext cx="259398" cy="1144309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6340B441-57E3-4D3D-9596-BDA94E8CBAFE}"/>
                  </a:ext>
                </a:extLst>
              </p:cNvPr>
              <p:cNvSpPr/>
              <p:nvPr/>
            </p:nvSpPr>
            <p:spPr>
              <a:xfrm>
                <a:off x="4335666" y="2557172"/>
                <a:ext cx="259398" cy="874951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A514304D-1678-4F1E-89D7-2B1EAB781090}"/>
                  </a:ext>
                </a:extLst>
              </p:cNvPr>
              <p:cNvSpPr/>
              <p:nvPr/>
            </p:nvSpPr>
            <p:spPr>
              <a:xfrm>
                <a:off x="5387769" y="2764607"/>
                <a:ext cx="259398" cy="667516"/>
              </a:xfrm>
              <a:prstGeom prst="rect">
                <a:avLst/>
              </a:prstGeom>
              <a:solidFill>
                <a:srgbClr val="8A9AA8">
                  <a:alpha val="15000"/>
                </a:srgb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71500"/>
                <a:endParaRPr lang="en-US" sz="1200">
                  <a:solidFill>
                    <a:srgbClr val="111029"/>
                  </a:solidFill>
                </a:endParaRPr>
              </a:p>
            </p:txBody>
          </p:sp>
        </p:grp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6F6D8B4-AB53-4A3F-B1F0-9A7290DB0A95}"/>
                </a:ext>
              </a:extLst>
            </p:cNvPr>
            <p:cNvSpPr txBox="1"/>
            <p:nvPr/>
          </p:nvSpPr>
          <p:spPr>
            <a:xfrm>
              <a:off x="4011958" y="1876424"/>
              <a:ext cx="1919113" cy="3129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lnSpc>
                  <a:spcPct val="130000"/>
                </a:lnSpc>
                <a:spcBef>
                  <a:spcPts val="1200"/>
                </a:spcBef>
                <a:defRPr sz="1400">
                  <a:solidFill>
                    <a:schemeClr val="accent1"/>
                  </a:solidFill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</a:lstStyle>
            <a:p>
              <a:pPr algn="r"/>
              <a:r>
                <a:rPr lang="en-IN" sz="1200" b="1" dirty="0">
                  <a:solidFill>
                    <a:srgbClr val="8A9AA8"/>
                  </a:solidFill>
                  <a:latin typeface="+mj-lt"/>
                  <a:cs typeface="Rubik" pitchFamily="2" charset="-79"/>
                </a:rPr>
                <a:t>Jan, 2022</a:t>
              </a: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406A6D8A-8785-44FF-A782-737D640DF5B4}"/>
              </a:ext>
            </a:extLst>
          </p:cNvPr>
          <p:cNvGrpSpPr/>
          <p:nvPr/>
        </p:nvGrpSpPr>
        <p:grpSpPr>
          <a:xfrm>
            <a:off x="1229032" y="4013630"/>
            <a:ext cx="4918634" cy="2112917"/>
            <a:chOff x="1229032" y="4013630"/>
            <a:chExt cx="4918634" cy="2112917"/>
          </a:xfrm>
        </p:grpSpPr>
        <p:sp>
          <p:nvSpPr>
            <p:cNvPr id="29" name="Rectangle: Rounded Corners 21">
              <a:extLst>
                <a:ext uri="{FF2B5EF4-FFF2-40B4-BE49-F238E27FC236}">
                  <a16:creationId xmlns:a16="http://schemas.microsoft.com/office/drawing/2014/main" id="{1A14954A-5D09-4F80-8BA3-37ED1B84D445}"/>
                </a:ext>
              </a:extLst>
            </p:cNvPr>
            <p:cNvSpPr/>
            <p:nvPr/>
          </p:nvSpPr>
          <p:spPr>
            <a:xfrm>
              <a:off x="1229032" y="4013630"/>
              <a:ext cx="4918634" cy="2112917"/>
            </a:xfrm>
            <a:prstGeom prst="roundRect">
              <a:avLst>
                <a:gd name="adj" fmla="val 5780"/>
              </a:avLst>
            </a:prstGeom>
            <a:solidFill>
              <a:schemeClr val="bg1"/>
            </a:solidFill>
            <a:ln w="6350">
              <a:solidFill>
                <a:schemeClr val="bg1">
                  <a:lumMod val="85000"/>
                </a:schemeClr>
              </a:solidFill>
            </a:ln>
            <a:effectLst>
              <a:outerShdw blurRad="1079500" dist="1143000" dir="2700000" sx="80000" sy="8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C56B2AC-E291-4300-A703-119A25FF4238}"/>
                </a:ext>
              </a:extLst>
            </p:cNvPr>
            <p:cNvSpPr txBox="1"/>
            <p:nvPr/>
          </p:nvSpPr>
          <p:spPr>
            <a:xfrm>
              <a:off x="1420922" y="4147714"/>
              <a:ext cx="3801975" cy="3864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lnSpc>
                  <a:spcPct val="130000"/>
                </a:lnSpc>
                <a:spcBef>
                  <a:spcPts val="1200"/>
                </a:spcBef>
                <a:defRPr sz="1400">
                  <a:solidFill>
                    <a:schemeClr val="accent1"/>
                  </a:solidFill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</a:lstStyle>
            <a:p>
              <a:r>
                <a:rPr lang="en-IN" sz="1600" b="1" dirty="0">
                  <a:solidFill>
                    <a:srgbClr val="31456A"/>
                  </a:solidFill>
                  <a:latin typeface="+mj-lt"/>
                  <a:cs typeface="Rubik" pitchFamily="2" charset="-79"/>
                </a:rPr>
                <a:t>Total Sales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58A9A20-85E3-4A76-9AEA-7FF8ADECF226}"/>
                </a:ext>
              </a:extLst>
            </p:cNvPr>
            <p:cNvSpPr txBox="1"/>
            <p:nvPr/>
          </p:nvSpPr>
          <p:spPr>
            <a:xfrm>
              <a:off x="1420922" y="4510087"/>
              <a:ext cx="2628368" cy="4232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lnSpc>
                  <a:spcPct val="130000"/>
                </a:lnSpc>
                <a:spcBef>
                  <a:spcPts val="1200"/>
                </a:spcBef>
                <a:defRPr sz="1400">
                  <a:solidFill>
                    <a:schemeClr val="accent1"/>
                  </a:solidFill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</a:lstStyle>
            <a:p>
              <a:r>
                <a:rPr lang="en-IN" sz="1800" b="1" dirty="0">
                  <a:solidFill>
                    <a:schemeClr val="accent2"/>
                  </a:solidFill>
                  <a:latin typeface="+mj-lt"/>
                  <a:cs typeface="Rubik" pitchFamily="2" charset="-79"/>
                </a:rPr>
                <a:t>$13.400</a:t>
              </a:r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4F60B930-F041-4A4F-83CC-49699E833B36}"/>
                </a:ext>
              </a:extLst>
            </p:cNvPr>
            <p:cNvGrpSpPr/>
            <p:nvPr/>
          </p:nvGrpSpPr>
          <p:grpSpPr>
            <a:xfrm>
              <a:off x="1516218" y="4665313"/>
              <a:ext cx="4180109" cy="1263421"/>
              <a:chOff x="1467058" y="4518649"/>
              <a:chExt cx="4180109" cy="1263421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7E2F6B43-3AD6-486E-9596-E0C8B018BFA7}"/>
                  </a:ext>
                </a:extLst>
              </p:cNvPr>
              <p:cNvSpPr/>
              <p:nvPr/>
            </p:nvSpPr>
            <p:spPr>
              <a:xfrm>
                <a:off x="2174020" y="5450862"/>
                <a:ext cx="259398" cy="331208"/>
              </a:xfrm>
              <a:prstGeom prst="rect">
                <a:avLst/>
              </a:prstGeom>
              <a:solidFill>
                <a:srgbClr val="8A9AA8">
                  <a:alpha val="15000"/>
                </a:srgb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71500"/>
                <a:endParaRPr lang="en-US" sz="1200" dirty="0">
                  <a:solidFill>
                    <a:srgbClr val="111029"/>
                  </a:solidFill>
                </a:endParaRP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268F9601-185E-4CE7-A9EC-FD8238A5C9FF}"/>
                  </a:ext>
                </a:extLst>
              </p:cNvPr>
              <p:cNvSpPr/>
              <p:nvPr/>
            </p:nvSpPr>
            <p:spPr>
              <a:xfrm>
                <a:off x="1820540" y="5450862"/>
                <a:ext cx="259398" cy="331208"/>
              </a:xfrm>
              <a:prstGeom prst="rect">
                <a:avLst/>
              </a:prstGeom>
              <a:solidFill>
                <a:srgbClr val="8A9AA8">
                  <a:alpha val="15000"/>
                </a:srgb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71500"/>
                <a:endParaRPr lang="en-US" sz="1200" dirty="0">
                  <a:solidFill>
                    <a:srgbClr val="111029"/>
                  </a:solidFill>
                </a:endParaRP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49186A94-45F4-4EB8-9293-261746A671D7}"/>
                  </a:ext>
                </a:extLst>
              </p:cNvPr>
              <p:cNvSpPr/>
              <p:nvPr/>
            </p:nvSpPr>
            <p:spPr>
              <a:xfrm>
                <a:off x="1467058" y="5536302"/>
                <a:ext cx="259398" cy="245766"/>
              </a:xfrm>
              <a:prstGeom prst="rect">
                <a:avLst/>
              </a:prstGeom>
              <a:solidFill>
                <a:srgbClr val="8A9AA8">
                  <a:alpha val="15000"/>
                </a:srgb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71500"/>
                <a:endParaRPr lang="en-US" sz="1200">
                  <a:solidFill>
                    <a:srgbClr val="111029"/>
                  </a:solidFill>
                </a:endParaRPr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32BC6FCE-059D-4215-9BB1-EF58E03CEA6C}"/>
                  </a:ext>
                </a:extLst>
              </p:cNvPr>
              <p:cNvSpPr/>
              <p:nvPr/>
            </p:nvSpPr>
            <p:spPr>
              <a:xfrm>
                <a:off x="2519161" y="5256221"/>
                <a:ext cx="259398" cy="525848"/>
              </a:xfrm>
              <a:prstGeom prst="rect">
                <a:avLst/>
              </a:prstGeom>
              <a:solidFill>
                <a:srgbClr val="8A9AA8">
                  <a:alpha val="15000"/>
                </a:srgb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71500"/>
                <a:endParaRPr lang="en-US" sz="1200">
                  <a:solidFill>
                    <a:srgbClr val="111029"/>
                  </a:solidFill>
                </a:endParaRP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0A2EF643-4F76-45F6-A342-A2722DA58126}"/>
                  </a:ext>
                </a:extLst>
              </p:cNvPr>
              <p:cNvSpPr/>
              <p:nvPr/>
            </p:nvSpPr>
            <p:spPr>
              <a:xfrm>
                <a:off x="3617658" y="5329214"/>
                <a:ext cx="259398" cy="45285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254B563A-5829-465D-AC42-A24708002076}"/>
                  </a:ext>
                </a:extLst>
              </p:cNvPr>
              <p:cNvSpPr/>
              <p:nvPr/>
            </p:nvSpPr>
            <p:spPr>
              <a:xfrm>
                <a:off x="3264179" y="5046081"/>
                <a:ext cx="259398" cy="73598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D073E42B-3849-4FB3-86B7-5CA9AB5100C6}"/>
                  </a:ext>
                </a:extLst>
              </p:cNvPr>
              <p:cNvSpPr/>
              <p:nvPr/>
            </p:nvSpPr>
            <p:spPr>
              <a:xfrm>
                <a:off x="2910695" y="5256221"/>
                <a:ext cx="259398" cy="52584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AD8D9E26-4784-4F71-952F-350116804668}"/>
                  </a:ext>
                </a:extLst>
              </p:cNvPr>
              <p:cNvSpPr/>
              <p:nvPr/>
            </p:nvSpPr>
            <p:spPr>
              <a:xfrm>
                <a:off x="3962798" y="5114553"/>
                <a:ext cx="259398" cy="66751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3B4004E4-8523-4ABA-A01A-97BA76A122B9}"/>
                  </a:ext>
                </a:extLst>
              </p:cNvPr>
              <p:cNvSpPr/>
              <p:nvPr/>
            </p:nvSpPr>
            <p:spPr>
              <a:xfrm>
                <a:off x="5042629" y="5329216"/>
                <a:ext cx="259398" cy="452854"/>
              </a:xfrm>
              <a:prstGeom prst="rect">
                <a:avLst/>
              </a:prstGeom>
              <a:solidFill>
                <a:srgbClr val="8A9AA8">
                  <a:alpha val="15000"/>
                </a:srgb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71500"/>
                <a:endParaRPr lang="en-US" sz="1200" dirty="0">
                  <a:solidFill>
                    <a:srgbClr val="111029"/>
                  </a:solidFill>
                </a:endParaRPr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2E7C08E2-F753-4298-A740-AE77D17B9464}"/>
                  </a:ext>
                </a:extLst>
              </p:cNvPr>
              <p:cNvSpPr/>
              <p:nvPr/>
            </p:nvSpPr>
            <p:spPr>
              <a:xfrm>
                <a:off x="4689148" y="5256221"/>
                <a:ext cx="259398" cy="525849"/>
              </a:xfrm>
              <a:prstGeom prst="rect">
                <a:avLst/>
              </a:prstGeom>
              <a:solidFill>
                <a:srgbClr val="8A9AA8">
                  <a:alpha val="15000"/>
                </a:srgb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71500"/>
                <a:endParaRPr lang="en-US" sz="1200" dirty="0">
                  <a:solidFill>
                    <a:srgbClr val="111029"/>
                  </a:solidFill>
                </a:endParaRP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19080FFC-405C-4C62-9213-5F032197BADB}"/>
                  </a:ext>
                </a:extLst>
              </p:cNvPr>
              <p:cNvSpPr/>
              <p:nvPr/>
            </p:nvSpPr>
            <p:spPr>
              <a:xfrm>
                <a:off x="4335666" y="4518649"/>
                <a:ext cx="259398" cy="1263421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0C6ABC55-A0EA-45D4-90E6-7D9DE0580C00}"/>
                  </a:ext>
                </a:extLst>
              </p:cNvPr>
              <p:cNvSpPr/>
              <p:nvPr/>
            </p:nvSpPr>
            <p:spPr>
              <a:xfrm>
                <a:off x="5387769" y="5114554"/>
                <a:ext cx="259398" cy="667516"/>
              </a:xfrm>
              <a:prstGeom prst="rect">
                <a:avLst/>
              </a:prstGeom>
              <a:solidFill>
                <a:srgbClr val="8A9AA8">
                  <a:alpha val="15000"/>
                </a:srgb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71500"/>
                <a:endParaRPr lang="en-US" sz="1200" dirty="0">
                  <a:solidFill>
                    <a:srgbClr val="111029"/>
                  </a:solidFill>
                </a:endParaRPr>
              </a:p>
            </p:txBody>
          </p:sp>
        </p:grp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CD136B3A-C7D5-4963-8593-4C42D6515D6F}"/>
                </a:ext>
              </a:extLst>
            </p:cNvPr>
            <p:cNvSpPr txBox="1"/>
            <p:nvPr/>
          </p:nvSpPr>
          <p:spPr>
            <a:xfrm>
              <a:off x="4011958" y="4147714"/>
              <a:ext cx="1919113" cy="3129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lnSpc>
                  <a:spcPct val="130000"/>
                </a:lnSpc>
                <a:spcBef>
                  <a:spcPts val="1200"/>
                </a:spcBef>
                <a:defRPr sz="1400">
                  <a:solidFill>
                    <a:schemeClr val="accent1"/>
                  </a:solidFill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</a:lstStyle>
            <a:p>
              <a:pPr algn="r"/>
              <a:r>
                <a:rPr lang="en-IN" sz="1200" b="1" dirty="0">
                  <a:solidFill>
                    <a:srgbClr val="8A9AA8"/>
                  </a:solidFill>
                  <a:latin typeface="+mj-lt"/>
                  <a:cs typeface="Rubik" pitchFamily="2" charset="-79"/>
                </a:rPr>
                <a:t>Feb, 2022</a:t>
              </a:r>
            </a:p>
          </p:txBody>
        </p:sp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8A549EB2-3ED4-4CD0-8DB8-048D44CF03EF}"/>
              </a:ext>
            </a:extLst>
          </p:cNvPr>
          <p:cNvSpPr txBox="1"/>
          <p:nvPr/>
        </p:nvSpPr>
        <p:spPr>
          <a:xfrm>
            <a:off x="2657474" y="731469"/>
            <a:ext cx="68770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anose="020B0604020202020204" pitchFamily="34" charset="0"/>
              </a:rPr>
              <a:t>WRITE SOMETHING HERE</a:t>
            </a:r>
          </a:p>
        </p:txBody>
      </p:sp>
    </p:spTree>
    <p:extLst>
      <p:ext uri="{BB962C8B-B14F-4D97-AF65-F5344CB8AC3E}">
        <p14:creationId xmlns:p14="http://schemas.microsoft.com/office/powerpoint/2010/main" val="2634197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A16D45E7-8B55-48A6-9CCE-C31C329AAFBC}"/>
              </a:ext>
            </a:extLst>
          </p:cNvPr>
          <p:cNvSpPr/>
          <p:nvPr/>
        </p:nvSpPr>
        <p:spPr>
          <a:xfrm>
            <a:off x="2356616" y="2795608"/>
            <a:ext cx="1348610" cy="1515787"/>
          </a:xfrm>
          <a:custGeom>
            <a:avLst/>
            <a:gdLst>
              <a:gd name="connsiteX0" fmla="*/ 796582 w 1592944"/>
              <a:gd name="connsiteY0" fmla="*/ 0 h 1790414"/>
              <a:gd name="connsiteX1" fmla="*/ 811721 w 1592944"/>
              <a:gd name="connsiteY1" fmla="*/ 781 h 1790414"/>
              <a:gd name="connsiteX2" fmla="*/ 827300 w 1592944"/>
              <a:gd name="connsiteY2" fmla="*/ 3236 h 1790414"/>
              <a:gd name="connsiteX3" fmla="*/ 843317 w 1592944"/>
              <a:gd name="connsiteY3" fmla="*/ 7140 h 1790414"/>
              <a:gd name="connsiteX4" fmla="*/ 859882 w 1592944"/>
              <a:gd name="connsiteY4" fmla="*/ 12719 h 1790414"/>
              <a:gd name="connsiteX5" fmla="*/ 877436 w 1592944"/>
              <a:gd name="connsiteY5" fmla="*/ 19971 h 1790414"/>
              <a:gd name="connsiteX6" fmla="*/ 896086 w 1592944"/>
              <a:gd name="connsiteY6" fmla="*/ 28672 h 1790414"/>
              <a:gd name="connsiteX7" fmla="*/ 916052 w 1592944"/>
              <a:gd name="connsiteY7" fmla="*/ 39049 h 1790414"/>
              <a:gd name="connsiteX8" fmla="*/ 937555 w 1592944"/>
              <a:gd name="connsiteY8" fmla="*/ 50874 h 1790414"/>
              <a:gd name="connsiteX9" fmla="*/ 960813 w 1592944"/>
              <a:gd name="connsiteY9" fmla="*/ 64486 h 1790414"/>
              <a:gd name="connsiteX10" fmla="*/ 986155 w 1592944"/>
              <a:gd name="connsiteY10" fmla="*/ 79547 h 1790414"/>
              <a:gd name="connsiteX11" fmla="*/ 1013692 w 1592944"/>
              <a:gd name="connsiteY11" fmla="*/ 96393 h 1790414"/>
              <a:gd name="connsiteX12" fmla="*/ 1043751 w 1592944"/>
              <a:gd name="connsiteY12" fmla="*/ 114579 h 1790414"/>
              <a:gd name="connsiteX13" fmla="*/ 1076444 w 1592944"/>
              <a:gd name="connsiteY13" fmla="*/ 134549 h 1790414"/>
              <a:gd name="connsiteX14" fmla="*/ 1111989 w 1592944"/>
              <a:gd name="connsiteY14" fmla="*/ 155970 h 1790414"/>
              <a:gd name="connsiteX15" fmla="*/ 1150715 w 1592944"/>
              <a:gd name="connsiteY15" fmla="*/ 179176 h 1790414"/>
              <a:gd name="connsiteX16" fmla="*/ 1192843 w 1592944"/>
              <a:gd name="connsiteY16" fmla="*/ 203720 h 1790414"/>
              <a:gd name="connsiteX17" fmla="*/ 1234971 w 1592944"/>
              <a:gd name="connsiteY17" fmla="*/ 228153 h 1790414"/>
              <a:gd name="connsiteX18" fmla="*/ 1274245 w 1592944"/>
              <a:gd name="connsiteY18" fmla="*/ 250355 h 1790414"/>
              <a:gd name="connsiteX19" fmla="*/ 1310448 w 1592944"/>
              <a:gd name="connsiteY19" fmla="*/ 270660 h 1790414"/>
              <a:gd name="connsiteX20" fmla="*/ 1344019 w 1592944"/>
              <a:gd name="connsiteY20" fmla="*/ 289291 h 1790414"/>
              <a:gd name="connsiteX21" fmla="*/ 1374628 w 1592944"/>
              <a:gd name="connsiteY21" fmla="*/ 306250 h 1790414"/>
              <a:gd name="connsiteX22" fmla="*/ 1402822 w 1592944"/>
              <a:gd name="connsiteY22" fmla="*/ 321981 h 1790414"/>
              <a:gd name="connsiteX23" fmla="*/ 1428494 w 1592944"/>
              <a:gd name="connsiteY23" fmla="*/ 336484 h 1790414"/>
              <a:gd name="connsiteX24" fmla="*/ 1451752 w 1592944"/>
              <a:gd name="connsiteY24" fmla="*/ 349983 h 1790414"/>
              <a:gd name="connsiteX25" fmla="*/ 1472815 w 1592944"/>
              <a:gd name="connsiteY25" fmla="*/ 362925 h 1790414"/>
              <a:gd name="connsiteX26" fmla="*/ 1491794 w 1592944"/>
              <a:gd name="connsiteY26" fmla="*/ 375086 h 1790414"/>
              <a:gd name="connsiteX27" fmla="*/ 1508470 w 1592944"/>
              <a:gd name="connsiteY27" fmla="*/ 386912 h 1790414"/>
              <a:gd name="connsiteX28" fmla="*/ 1523500 w 1592944"/>
              <a:gd name="connsiteY28" fmla="*/ 398738 h 1790414"/>
              <a:gd name="connsiteX29" fmla="*/ 1536664 w 1592944"/>
              <a:gd name="connsiteY29" fmla="*/ 410341 h 1790414"/>
              <a:gd name="connsiteX30" fmla="*/ 1547965 w 1592944"/>
              <a:gd name="connsiteY30" fmla="*/ 422278 h 1790414"/>
              <a:gd name="connsiteX31" fmla="*/ 1557838 w 1592944"/>
              <a:gd name="connsiteY31" fmla="*/ 434662 h 1790414"/>
              <a:gd name="connsiteX32" fmla="*/ 1566176 w 1592944"/>
              <a:gd name="connsiteY32" fmla="*/ 447603 h 1790414"/>
              <a:gd name="connsiteX33" fmla="*/ 1573087 w 1592944"/>
              <a:gd name="connsiteY33" fmla="*/ 461326 h 1790414"/>
              <a:gd name="connsiteX34" fmla="*/ 1578792 w 1592944"/>
              <a:gd name="connsiteY34" fmla="*/ 476053 h 1790414"/>
              <a:gd name="connsiteX35" fmla="*/ 1583400 w 1592944"/>
              <a:gd name="connsiteY35" fmla="*/ 492007 h 1790414"/>
              <a:gd name="connsiteX36" fmla="*/ 1586801 w 1592944"/>
              <a:gd name="connsiteY36" fmla="*/ 509300 h 1790414"/>
              <a:gd name="connsiteX37" fmla="*/ 1589543 w 1592944"/>
              <a:gd name="connsiteY37" fmla="*/ 528154 h 1790414"/>
              <a:gd name="connsiteX38" fmla="*/ 1591298 w 1592944"/>
              <a:gd name="connsiteY38" fmla="*/ 548795 h 1790414"/>
              <a:gd name="connsiteX39" fmla="*/ 1592396 w 1592944"/>
              <a:gd name="connsiteY39" fmla="*/ 571330 h 1790414"/>
              <a:gd name="connsiteX40" fmla="*/ 1592834 w 1592944"/>
              <a:gd name="connsiteY40" fmla="*/ 596098 h 1790414"/>
              <a:gd name="connsiteX41" fmla="*/ 1592944 w 1592944"/>
              <a:gd name="connsiteY41" fmla="*/ 623320 h 1790414"/>
              <a:gd name="connsiteX42" fmla="*/ 1592615 w 1592944"/>
              <a:gd name="connsiteY42" fmla="*/ 652997 h 1790414"/>
              <a:gd name="connsiteX43" fmla="*/ 1591957 w 1592944"/>
              <a:gd name="connsiteY43" fmla="*/ 685240 h 1790414"/>
              <a:gd name="connsiteX44" fmla="*/ 1591298 w 1592944"/>
              <a:gd name="connsiteY44" fmla="*/ 720606 h 1790414"/>
              <a:gd name="connsiteX45" fmla="*/ 1590531 w 1592944"/>
              <a:gd name="connsiteY45" fmla="*/ 759097 h 1790414"/>
              <a:gd name="connsiteX46" fmla="*/ 1589872 w 1592944"/>
              <a:gd name="connsiteY46" fmla="*/ 800822 h 1790414"/>
              <a:gd name="connsiteX47" fmla="*/ 1589324 w 1592944"/>
              <a:gd name="connsiteY47" fmla="*/ 846230 h 1790414"/>
              <a:gd name="connsiteX48" fmla="*/ 1589105 w 1592944"/>
              <a:gd name="connsiteY48" fmla="*/ 895208 h 1790414"/>
              <a:gd name="connsiteX49" fmla="*/ 1589324 w 1592944"/>
              <a:gd name="connsiteY49" fmla="*/ 944185 h 1790414"/>
              <a:gd name="connsiteX50" fmla="*/ 1589872 w 1592944"/>
              <a:gd name="connsiteY50" fmla="*/ 989592 h 1790414"/>
              <a:gd name="connsiteX51" fmla="*/ 1590531 w 1592944"/>
              <a:gd name="connsiteY51" fmla="*/ 1031318 h 1790414"/>
              <a:gd name="connsiteX52" fmla="*/ 1591298 w 1592944"/>
              <a:gd name="connsiteY52" fmla="*/ 1069808 h 1790414"/>
              <a:gd name="connsiteX53" fmla="*/ 1591957 w 1592944"/>
              <a:gd name="connsiteY53" fmla="*/ 1105175 h 1790414"/>
              <a:gd name="connsiteX54" fmla="*/ 1592615 w 1592944"/>
              <a:gd name="connsiteY54" fmla="*/ 1137418 h 1790414"/>
              <a:gd name="connsiteX55" fmla="*/ 1592944 w 1592944"/>
              <a:gd name="connsiteY55" fmla="*/ 1167094 h 1790414"/>
              <a:gd name="connsiteX56" fmla="*/ 1592834 w 1592944"/>
              <a:gd name="connsiteY56" fmla="*/ 1194316 h 1790414"/>
              <a:gd name="connsiteX57" fmla="*/ 1592396 w 1592944"/>
              <a:gd name="connsiteY57" fmla="*/ 1219084 h 1790414"/>
              <a:gd name="connsiteX58" fmla="*/ 1591298 w 1592944"/>
              <a:gd name="connsiteY58" fmla="*/ 1241620 h 1790414"/>
              <a:gd name="connsiteX59" fmla="*/ 1589543 w 1592944"/>
              <a:gd name="connsiteY59" fmla="*/ 1262260 h 1790414"/>
              <a:gd name="connsiteX60" fmla="*/ 1586910 w 1592944"/>
              <a:gd name="connsiteY60" fmla="*/ 1281114 h 1790414"/>
              <a:gd name="connsiteX61" fmla="*/ 1583400 w 1592944"/>
              <a:gd name="connsiteY61" fmla="*/ 1298407 h 1790414"/>
              <a:gd name="connsiteX62" fmla="*/ 1578792 w 1592944"/>
              <a:gd name="connsiteY62" fmla="*/ 1314362 h 1790414"/>
              <a:gd name="connsiteX63" fmla="*/ 1573087 w 1592944"/>
              <a:gd name="connsiteY63" fmla="*/ 1329088 h 1790414"/>
              <a:gd name="connsiteX64" fmla="*/ 1566176 w 1592944"/>
              <a:gd name="connsiteY64" fmla="*/ 1342811 h 1790414"/>
              <a:gd name="connsiteX65" fmla="*/ 1557838 w 1592944"/>
              <a:gd name="connsiteY65" fmla="*/ 1355752 h 1790414"/>
              <a:gd name="connsiteX66" fmla="*/ 1547965 w 1592944"/>
              <a:gd name="connsiteY66" fmla="*/ 1368136 h 1790414"/>
              <a:gd name="connsiteX67" fmla="*/ 1536664 w 1592944"/>
              <a:gd name="connsiteY67" fmla="*/ 1380074 h 1790414"/>
              <a:gd name="connsiteX68" fmla="*/ 1523500 w 1592944"/>
              <a:gd name="connsiteY68" fmla="*/ 1391677 h 1790414"/>
              <a:gd name="connsiteX69" fmla="*/ 1508580 w 1592944"/>
              <a:gd name="connsiteY69" fmla="*/ 1403503 h 1790414"/>
              <a:gd name="connsiteX70" fmla="*/ 1491794 w 1592944"/>
              <a:gd name="connsiteY70" fmla="*/ 1415329 h 1790414"/>
              <a:gd name="connsiteX71" fmla="*/ 1472815 w 1592944"/>
              <a:gd name="connsiteY71" fmla="*/ 1427601 h 1790414"/>
              <a:gd name="connsiteX72" fmla="*/ 1451861 w 1592944"/>
              <a:gd name="connsiteY72" fmla="*/ 1440431 h 1790414"/>
              <a:gd name="connsiteX73" fmla="*/ 1428494 w 1592944"/>
              <a:gd name="connsiteY73" fmla="*/ 1453931 h 1790414"/>
              <a:gd name="connsiteX74" fmla="*/ 1402822 w 1592944"/>
              <a:gd name="connsiteY74" fmla="*/ 1468435 h 1790414"/>
              <a:gd name="connsiteX75" fmla="*/ 1374628 w 1592944"/>
              <a:gd name="connsiteY75" fmla="*/ 1484165 h 1790414"/>
              <a:gd name="connsiteX76" fmla="*/ 1344019 w 1592944"/>
              <a:gd name="connsiteY76" fmla="*/ 1501235 h 1790414"/>
              <a:gd name="connsiteX77" fmla="*/ 1310448 w 1592944"/>
              <a:gd name="connsiteY77" fmla="*/ 1519866 h 1790414"/>
              <a:gd name="connsiteX78" fmla="*/ 1274245 w 1592944"/>
              <a:gd name="connsiteY78" fmla="*/ 1540060 h 1790414"/>
              <a:gd name="connsiteX79" fmla="*/ 1234971 w 1592944"/>
              <a:gd name="connsiteY79" fmla="*/ 1562261 h 1790414"/>
              <a:gd name="connsiteX80" fmla="*/ 1192843 w 1592944"/>
              <a:gd name="connsiteY80" fmla="*/ 1586695 h 1790414"/>
              <a:gd name="connsiteX81" fmla="*/ 1150715 w 1592944"/>
              <a:gd name="connsiteY81" fmla="*/ 1611239 h 1790414"/>
              <a:gd name="connsiteX82" fmla="*/ 1111989 w 1592944"/>
              <a:gd name="connsiteY82" fmla="*/ 1634445 h 1790414"/>
              <a:gd name="connsiteX83" fmla="*/ 1076444 w 1592944"/>
              <a:gd name="connsiteY83" fmla="*/ 1655866 h 1790414"/>
              <a:gd name="connsiteX84" fmla="*/ 1043751 w 1592944"/>
              <a:gd name="connsiteY84" fmla="*/ 1675836 h 1790414"/>
              <a:gd name="connsiteX85" fmla="*/ 1013692 w 1592944"/>
              <a:gd name="connsiteY85" fmla="*/ 1694021 h 1790414"/>
              <a:gd name="connsiteX86" fmla="*/ 986155 w 1592944"/>
              <a:gd name="connsiteY86" fmla="*/ 1710868 h 1790414"/>
              <a:gd name="connsiteX87" fmla="*/ 960813 w 1592944"/>
              <a:gd name="connsiteY87" fmla="*/ 1725929 h 1790414"/>
              <a:gd name="connsiteX88" fmla="*/ 937555 w 1592944"/>
              <a:gd name="connsiteY88" fmla="*/ 1739540 h 1790414"/>
              <a:gd name="connsiteX89" fmla="*/ 916052 w 1592944"/>
              <a:gd name="connsiteY89" fmla="*/ 1751366 h 1790414"/>
              <a:gd name="connsiteX90" fmla="*/ 896086 w 1592944"/>
              <a:gd name="connsiteY90" fmla="*/ 1761742 h 1790414"/>
              <a:gd name="connsiteX91" fmla="*/ 877436 w 1592944"/>
              <a:gd name="connsiteY91" fmla="*/ 1770444 h 1790414"/>
              <a:gd name="connsiteX92" fmla="*/ 859882 w 1592944"/>
              <a:gd name="connsiteY92" fmla="*/ 1777696 h 1790414"/>
              <a:gd name="connsiteX93" fmla="*/ 843317 w 1592944"/>
              <a:gd name="connsiteY93" fmla="*/ 1783274 h 1790414"/>
              <a:gd name="connsiteX94" fmla="*/ 827300 w 1592944"/>
              <a:gd name="connsiteY94" fmla="*/ 1787179 h 1790414"/>
              <a:gd name="connsiteX95" fmla="*/ 811721 w 1592944"/>
              <a:gd name="connsiteY95" fmla="*/ 1789633 h 1790414"/>
              <a:gd name="connsiteX96" fmla="*/ 796582 w 1592944"/>
              <a:gd name="connsiteY96" fmla="*/ 1790414 h 1790414"/>
              <a:gd name="connsiteX97" fmla="*/ 781223 w 1592944"/>
              <a:gd name="connsiteY97" fmla="*/ 1789633 h 1790414"/>
              <a:gd name="connsiteX98" fmla="*/ 765644 w 1592944"/>
              <a:gd name="connsiteY98" fmla="*/ 1787179 h 1790414"/>
              <a:gd name="connsiteX99" fmla="*/ 749628 w 1592944"/>
              <a:gd name="connsiteY99" fmla="*/ 1783274 h 1790414"/>
              <a:gd name="connsiteX100" fmla="*/ 733061 w 1592944"/>
              <a:gd name="connsiteY100" fmla="*/ 1777696 h 1790414"/>
              <a:gd name="connsiteX101" fmla="*/ 715509 w 1592944"/>
              <a:gd name="connsiteY101" fmla="*/ 1770444 h 1790414"/>
              <a:gd name="connsiteX102" fmla="*/ 696859 w 1592944"/>
              <a:gd name="connsiteY102" fmla="*/ 1761742 h 1790414"/>
              <a:gd name="connsiteX103" fmla="*/ 676892 w 1592944"/>
              <a:gd name="connsiteY103" fmla="*/ 1751366 h 1790414"/>
              <a:gd name="connsiteX104" fmla="*/ 655389 w 1592944"/>
              <a:gd name="connsiteY104" fmla="*/ 1739540 h 1790414"/>
              <a:gd name="connsiteX105" fmla="*/ 632131 w 1592944"/>
              <a:gd name="connsiteY105" fmla="*/ 1725929 h 1790414"/>
              <a:gd name="connsiteX106" fmla="*/ 606789 w 1592944"/>
              <a:gd name="connsiteY106" fmla="*/ 1710868 h 1790414"/>
              <a:gd name="connsiteX107" fmla="*/ 579253 w 1592944"/>
              <a:gd name="connsiteY107" fmla="*/ 1694021 h 1790414"/>
              <a:gd name="connsiteX108" fmla="*/ 549193 w 1592944"/>
              <a:gd name="connsiteY108" fmla="*/ 1675836 h 1790414"/>
              <a:gd name="connsiteX109" fmla="*/ 516500 w 1592944"/>
              <a:gd name="connsiteY109" fmla="*/ 1655866 h 1790414"/>
              <a:gd name="connsiteX110" fmla="*/ 480955 w 1592944"/>
              <a:gd name="connsiteY110" fmla="*/ 1634445 h 1790414"/>
              <a:gd name="connsiteX111" fmla="*/ 442229 w 1592944"/>
              <a:gd name="connsiteY111" fmla="*/ 1611239 h 1790414"/>
              <a:gd name="connsiteX112" fmla="*/ 400101 w 1592944"/>
              <a:gd name="connsiteY112" fmla="*/ 1586695 h 1790414"/>
              <a:gd name="connsiteX113" fmla="*/ 357974 w 1592944"/>
              <a:gd name="connsiteY113" fmla="*/ 1562261 h 1790414"/>
              <a:gd name="connsiteX114" fmla="*/ 318699 w 1592944"/>
              <a:gd name="connsiteY114" fmla="*/ 1540060 h 1790414"/>
              <a:gd name="connsiteX115" fmla="*/ 282496 w 1592944"/>
              <a:gd name="connsiteY115" fmla="*/ 1519755 h 1790414"/>
              <a:gd name="connsiteX116" fmla="*/ 248925 w 1592944"/>
              <a:gd name="connsiteY116" fmla="*/ 1501123 h 1790414"/>
              <a:gd name="connsiteX117" fmla="*/ 218317 w 1592944"/>
              <a:gd name="connsiteY117" fmla="*/ 1484165 h 1790414"/>
              <a:gd name="connsiteX118" fmla="*/ 190122 w 1592944"/>
              <a:gd name="connsiteY118" fmla="*/ 1468435 h 1790414"/>
              <a:gd name="connsiteX119" fmla="*/ 164451 w 1592944"/>
              <a:gd name="connsiteY119" fmla="*/ 1453931 h 1790414"/>
              <a:gd name="connsiteX120" fmla="*/ 141193 w 1592944"/>
              <a:gd name="connsiteY120" fmla="*/ 1440431 h 1790414"/>
              <a:gd name="connsiteX121" fmla="*/ 120129 w 1592944"/>
              <a:gd name="connsiteY121" fmla="*/ 1427489 h 1790414"/>
              <a:gd name="connsiteX122" fmla="*/ 101150 w 1592944"/>
              <a:gd name="connsiteY122" fmla="*/ 1415329 h 1790414"/>
              <a:gd name="connsiteX123" fmla="*/ 84474 w 1592944"/>
              <a:gd name="connsiteY123" fmla="*/ 1403503 h 1790414"/>
              <a:gd name="connsiteX124" fmla="*/ 69445 w 1592944"/>
              <a:gd name="connsiteY124" fmla="*/ 1391677 h 1790414"/>
              <a:gd name="connsiteX125" fmla="*/ 56280 w 1592944"/>
              <a:gd name="connsiteY125" fmla="*/ 1380074 h 1790414"/>
              <a:gd name="connsiteX126" fmla="*/ 44980 w 1592944"/>
              <a:gd name="connsiteY126" fmla="*/ 1368136 h 1790414"/>
              <a:gd name="connsiteX127" fmla="*/ 35106 w 1592944"/>
              <a:gd name="connsiteY127" fmla="*/ 1355752 h 1790414"/>
              <a:gd name="connsiteX128" fmla="*/ 26769 w 1592944"/>
              <a:gd name="connsiteY128" fmla="*/ 1342811 h 1790414"/>
              <a:gd name="connsiteX129" fmla="*/ 19857 w 1592944"/>
              <a:gd name="connsiteY129" fmla="*/ 1329088 h 1790414"/>
              <a:gd name="connsiteX130" fmla="*/ 14152 w 1592944"/>
              <a:gd name="connsiteY130" fmla="*/ 1314362 h 1790414"/>
              <a:gd name="connsiteX131" fmla="*/ 9545 w 1592944"/>
              <a:gd name="connsiteY131" fmla="*/ 1298407 h 1790414"/>
              <a:gd name="connsiteX132" fmla="*/ 6144 w 1592944"/>
              <a:gd name="connsiteY132" fmla="*/ 1281114 h 1790414"/>
              <a:gd name="connsiteX133" fmla="*/ 3401 w 1592944"/>
              <a:gd name="connsiteY133" fmla="*/ 1262260 h 1790414"/>
              <a:gd name="connsiteX134" fmla="*/ 1646 w 1592944"/>
              <a:gd name="connsiteY134" fmla="*/ 1241620 h 1790414"/>
              <a:gd name="connsiteX135" fmla="*/ 549 w 1592944"/>
              <a:gd name="connsiteY135" fmla="*/ 1219084 h 1790414"/>
              <a:gd name="connsiteX136" fmla="*/ 110 w 1592944"/>
              <a:gd name="connsiteY136" fmla="*/ 1194316 h 1790414"/>
              <a:gd name="connsiteX137" fmla="*/ 0 w 1592944"/>
              <a:gd name="connsiteY137" fmla="*/ 1167094 h 1790414"/>
              <a:gd name="connsiteX138" fmla="*/ 329 w 1592944"/>
              <a:gd name="connsiteY138" fmla="*/ 1137418 h 1790414"/>
              <a:gd name="connsiteX139" fmla="*/ 988 w 1592944"/>
              <a:gd name="connsiteY139" fmla="*/ 1105175 h 1790414"/>
              <a:gd name="connsiteX140" fmla="*/ 1646 w 1592944"/>
              <a:gd name="connsiteY140" fmla="*/ 1069808 h 1790414"/>
              <a:gd name="connsiteX141" fmla="*/ 2414 w 1592944"/>
              <a:gd name="connsiteY141" fmla="*/ 1031318 h 1790414"/>
              <a:gd name="connsiteX142" fmla="*/ 3072 w 1592944"/>
              <a:gd name="connsiteY142" fmla="*/ 989592 h 1790414"/>
              <a:gd name="connsiteX143" fmla="*/ 3621 w 1592944"/>
              <a:gd name="connsiteY143" fmla="*/ 944185 h 1790414"/>
              <a:gd name="connsiteX144" fmla="*/ 3840 w 1592944"/>
              <a:gd name="connsiteY144" fmla="*/ 895208 h 1790414"/>
              <a:gd name="connsiteX145" fmla="*/ 3621 w 1592944"/>
              <a:gd name="connsiteY145" fmla="*/ 846230 h 1790414"/>
              <a:gd name="connsiteX146" fmla="*/ 3072 w 1592944"/>
              <a:gd name="connsiteY146" fmla="*/ 800822 h 1790414"/>
              <a:gd name="connsiteX147" fmla="*/ 2414 w 1592944"/>
              <a:gd name="connsiteY147" fmla="*/ 759097 h 1790414"/>
              <a:gd name="connsiteX148" fmla="*/ 1646 w 1592944"/>
              <a:gd name="connsiteY148" fmla="*/ 720606 h 1790414"/>
              <a:gd name="connsiteX149" fmla="*/ 988 w 1592944"/>
              <a:gd name="connsiteY149" fmla="*/ 685240 h 1790414"/>
              <a:gd name="connsiteX150" fmla="*/ 329 w 1592944"/>
              <a:gd name="connsiteY150" fmla="*/ 652997 h 1790414"/>
              <a:gd name="connsiteX151" fmla="*/ 0 w 1592944"/>
              <a:gd name="connsiteY151" fmla="*/ 623320 h 1790414"/>
              <a:gd name="connsiteX152" fmla="*/ 110 w 1592944"/>
              <a:gd name="connsiteY152" fmla="*/ 596098 h 1790414"/>
              <a:gd name="connsiteX153" fmla="*/ 549 w 1592944"/>
              <a:gd name="connsiteY153" fmla="*/ 571330 h 1790414"/>
              <a:gd name="connsiteX154" fmla="*/ 1646 w 1592944"/>
              <a:gd name="connsiteY154" fmla="*/ 548795 h 1790414"/>
              <a:gd name="connsiteX155" fmla="*/ 3401 w 1592944"/>
              <a:gd name="connsiteY155" fmla="*/ 528154 h 1790414"/>
              <a:gd name="connsiteX156" fmla="*/ 6034 w 1592944"/>
              <a:gd name="connsiteY156" fmla="*/ 509300 h 1790414"/>
              <a:gd name="connsiteX157" fmla="*/ 9545 w 1592944"/>
              <a:gd name="connsiteY157" fmla="*/ 492007 h 1790414"/>
              <a:gd name="connsiteX158" fmla="*/ 14152 w 1592944"/>
              <a:gd name="connsiteY158" fmla="*/ 476053 h 1790414"/>
              <a:gd name="connsiteX159" fmla="*/ 19857 w 1592944"/>
              <a:gd name="connsiteY159" fmla="*/ 461326 h 1790414"/>
              <a:gd name="connsiteX160" fmla="*/ 26769 w 1592944"/>
              <a:gd name="connsiteY160" fmla="*/ 447603 h 1790414"/>
              <a:gd name="connsiteX161" fmla="*/ 35106 w 1592944"/>
              <a:gd name="connsiteY161" fmla="*/ 434662 h 1790414"/>
              <a:gd name="connsiteX162" fmla="*/ 44980 w 1592944"/>
              <a:gd name="connsiteY162" fmla="*/ 422278 h 1790414"/>
              <a:gd name="connsiteX163" fmla="*/ 56280 w 1592944"/>
              <a:gd name="connsiteY163" fmla="*/ 410341 h 1790414"/>
              <a:gd name="connsiteX164" fmla="*/ 69445 w 1592944"/>
              <a:gd name="connsiteY164" fmla="*/ 398738 h 1790414"/>
              <a:gd name="connsiteX165" fmla="*/ 84365 w 1592944"/>
              <a:gd name="connsiteY165" fmla="*/ 386912 h 1790414"/>
              <a:gd name="connsiteX166" fmla="*/ 101150 w 1592944"/>
              <a:gd name="connsiteY166" fmla="*/ 375086 h 1790414"/>
              <a:gd name="connsiteX167" fmla="*/ 120129 w 1592944"/>
              <a:gd name="connsiteY167" fmla="*/ 362814 h 1790414"/>
              <a:gd name="connsiteX168" fmla="*/ 141083 w 1592944"/>
              <a:gd name="connsiteY168" fmla="*/ 349983 h 1790414"/>
              <a:gd name="connsiteX169" fmla="*/ 164451 w 1592944"/>
              <a:gd name="connsiteY169" fmla="*/ 336484 h 1790414"/>
              <a:gd name="connsiteX170" fmla="*/ 190122 w 1592944"/>
              <a:gd name="connsiteY170" fmla="*/ 321981 h 1790414"/>
              <a:gd name="connsiteX171" fmla="*/ 218317 w 1592944"/>
              <a:gd name="connsiteY171" fmla="*/ 306250 h 1790414"/>
              <a:gd name="connsiteX172" fmla="*/ 248925 w 1592944"/>
              <a:gd name="connsiteY172" fmla="*/ 289180 h 1790414"/>
              <a:gd name="connsiteX173" fmla="*/ 282496 w 1592944"/>
              <a:gd name="connsiteY173" fmla="*/ 270548 h 1790414"/>
              <a:gd name="connsiteX174" fmla="*/ 318699 w 1592944"/>
              <a:gd name="connsiteY174" fmla="*/ 250355 h 1790414"/>
              <a:gd name="connsiteX175" fmla="*/ 357974 w 1592944"/>
              <a:gd name="connsiteY175" fmla="*/ 228153 h 1790414"/>
              <a:gd name="connsiteX176" fmla="*/ 400101 w 1592944"/>
              <a:gd name="connsiteY176" fmla="*/ 203720 h 1790414"/>
              <a:gd name="connsiteX177" fmla="*/ 442229 w 1592944"/>
              <a:gd name="connsiteY177" fmla="*/ 179176 h 1790414"/>
              <a:gd name="connsiteX178" fmla="*/ 480955 w 1592944"/>
              <a:gd name="connsiteY178" fmla="*/ 155970 h 1790414"/>
              <a:gd name="connsiteX179" fmla="*/ 516500 w 1592944"/>
              <a:gd name="connsiteY179" fmla="*/ 134549 h 1790414"/>
              <a:gd name="connsiteX180" fmla="*/ 549193 w 1592944"/>
              <a:gd name="connsiteY180" fmla="*/ 114579 h 1790414"/>
              <a:gd name="connsiteX181" fmla="*/ 579253 w 1592944"/>
              <a:gd name="connsiteY181" fmla="*/ 96393 h 1790414"/>
              <a:gd name="connsiteX182" fmla="*/ 606789 w 1592944"/>
              <a:gd name="connsiteY182" fmla="*/ 79547 h 1790414"/>
              <a:gd name="connsiteX183" fmla="*/ 632131 w 1592944"/>
              <a:gd name="connsiteY183" fmla="*/ 64486 h 1790414"/>
              <a:gd name="connsiteX184" fmla="*/ 655389 w 1592944"/>
              <a:gd name="connsiteY184" fmla="*/ 50874 h 1790414"/>
              <a:gd name="connsiteX185" fmla="*/ 676892 w 1592944"/>
              <a:gd name="connsiteY185" fmla="*/ 39049 h 1790414"/>
              <a:gd name="connsiteX186" fmla="*/ 696859 w 1592944"/>
              <a:gd name="connsiteY186" fmla="*/ 28672 h 1790414"/>
              <a:gd name="connsiteX187" fmla="*/ 715509 w 1592944"/>
              <a:gd name="connsiteY187" fmla="*/ 19971 h 1790414"/>
              <a:gd name="connsiteX188" fmla="*/ 733061 w 1592944"/>
              <a:gd name="connsiteY188" fmla="*/ 12719 h 1790414"/>
              <a:gd name="connsiteX189" fmla="*/ 749628 w 1592944"/>
              <a:gd name="connsiteY189" fmla="*/ 7140 h 1790414"/>
              <a:gd name="connsiteX190" fmla="*/ 765644 w 1592944"/>
              <a:gd name="connsiteY190" fmla="*/ 3236 h 1790414"/>
              <a:gd name="connsiteX191" fmla="*/ 781223 w 1592944"/>
              <a:gd name="connsiteY191" fmla="*/ 781 h 1790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</a:cxnLst>
            <a:rect l="l" t="t" r="r" b="b"/>
            <a:pathLst>
              <a:path w="1592944" h="1790414">
                <a:moveTo>
                  <a:pt x="796582" y="0"/>
                </a:moveTo>
                <a:lnTo>
                  <a:pt x="811721" y="781"/>
                </a:lnTo>
                <a:lnTo>
                  <a:pt x="827300" y="3236"/>
                </a:lnTo>
                <a:lnTo>
                  <a:pt x="843317" y="7140"/>
                </a:lnTo>
                <a:lnTo>
                  <a:pt x="859882" y="12719"/>
                </a:lnTo>
                <a:lnTo>
                  <a:pt x="877436" y="19971"/>
                </a:lnTo>
                <a:lnTo>
                  <a:pt x="896086" y="28672"/>
                </a:lnTo>
                <a:lnTo>
                  <a:pt x="916052" y="39049"/>
                </a:lnTo>
                <a:lnTo>
                  <a:pt x="937555" y="50874"/>
                </a:lnTo>
                <a:lnTo>
                  <a:pt x="960813" y="64486"/>
                </a:lnTo>
                <a:lnTo>
                  <a:pt x="986155" y="79547"/>
                </a:lnTo>
                <a:lnTo>
                  <a:pt x="1013692" y="96393"/>
                </a:lnTo>
                <a:lnTo>
                  <a:pt x="1043751" y="114579"/>
                </a:lnTo>
                <a:lnTo>
                  <a:pt x="1076444" y="134549"/>
                </a:lnTo>
                <a:lnTo>
                  <a:pt x="1111989" y="155970"/>
                </a:lnTo>
                <a:lnTo>
                  <a:pt x="1150715" y="179176"/>
                </a:lnTo>
                <a:lnTo>
                  <a:pt x="1192843" y="203720"/>
                </a:lnTo>
                <a:lnTo>
                  <a:pt x="1234971" y="228153"/>
                </a:lnTo>
                <a:lnTo>
                  <a:pt x="1274245" y="250355"/>
                </a:lnTo>
                <a:lnTo>
                  <a:pt x="1310448" y="270660"/>
                </a:lnTo>
                <a:lnTo>
                  <a:pt x="1344019" y="289291"/>
                </a:lnTo>
                <a:lnTo>
                  <a:pt x="1374628" y="306250"/>
                </a:lnTo>
                <a:lnTo>
                  <a:pt x="1402822" y="321981"/>
                </a:lnTo>
                <a:lnTo>
                  <a:pt x="1428494" y="336484"/>
                </a:lnTo>
                <a:lnTo>
                  <a:pt x="1451752" y="349983"/>
                </a:lnTo>
                <a:lnTo>
                  <a:pt x="1472815" y="362925"/>
                </a:lnTo>
                <a:lnTo>
                  <a:pt x="1491794" y="375086"/>
                </a:lnTo>
                <a:lnTo>
                  <a:pt x="1508470" y="386912"/>
                </a:lnTo>
                <a:lnTo>
                  <a:pt x="1523500" y="398738"/>
                </a:lnTo>
                <a:lnTo>
                  <a:pt x="1536664" y="410341"/>
                </a:lnTo>
                <a:lnTo>
                  <a:pt x="1547965" y="422278"/>
                </a:lnTo>
                <a:lnTo>
                  <a:pt x="1557838" y="434662"/>
                </a:lnTo>
                <a:lnTo>
                  <a:pt x="1566176" y="447603"/>
                </a:lnTo>
                <a:lnTo>
                  <a:pt x="1573087" y="461326"/>
                </a:lnTo>
                <a:lnTo>
                  <a:pt x="1578792" y="476053"/>
                </a:lnTo>
                <a:lnTo>
                  <a:pt x="1583400" y="492007"/>
                </a:lnTo>
                <a:lnTo>
                  <a:pt x="1586801" y="509300"/>
                </a:lnTo>
                <a:lnTo>
                  <a:pt x="1589543" y="528154"/>
                </a:lnTo>
                <a:lnTo>
                  <a:pt x="1591298" y="548795"/>
                </a:lnTo>
                <a:lnTo>
                  <a:pt x="1592396" y="571330"/>
                </a:lnTo>
                <a:lnTo>
                  <a:pt x="1592834" y="596098"/>
                </a:lnTo>
                <a:lnTo>
                  <a:pt x="1592944" y="623320"/>
                </a:lnTo>
                <a:lnTo>
                  <a:pt x="1592615" y="652997"/>
                </a:lnTo>
                <a:lnTo>
                  <a:pt x="1591957" y="685240"/>
                </a:lnTo>
                <a:lnTo>
                  <a:pt x="1591298" y="720606"/>
                </a:lnTo>
                <a:lnTo>
                  <a:pt x="1590531" y="759097"/>
                </a:lnTo>
                <a:lnTo>
                  <a:pt x="1589872" y="800822"/>
                </a:lnTo>
                <a:lnTo>
                  <a:pt x="1589324" y="846230"/>
                </a:lnTo>
                <a:lnTo>
                  <a:pt x="1589105" y="895208"/>
                </a:lnTo>
                <a:lnTo>
                  <a:pt x="1589324" y="944185"/>
                </a:lnTo>
                <a:lnTo>
                  <a:pt x="1589872" y="989592"/>
                </a:lnTo>
                <a:lnTo>
                  <a:pt x="1590531" y="1031318"/>
                </a:lnTo>
                <a:lnTo>
                  <a:pt x="1591298" y="1069808"/>
                </a:lnTo>
                <a:lnTo>
                  <a:pt x="1591957" y="1105175"/>
                </a:lnTo>
                <a:lnTo>
                  <a:pt x="1592615" y="1137418"/>
                </a:lnTo>
                <a:lnTo>
                  <a:pt x="1592944" y="1167094"/>
                </a:lnTo>
                <a:lnTo>
                  <a:pt x="1592834" y="1194316"/>
                </a:lnTo>
                <a:lnTo>
                  <a:pt x="1592396" y="1219084"/>
                </a:lnTo>
                <a:lnTo>
                  <a:pt x="1591298" y="1241620"/>
                </a:lnTo>
                <a:lnTo>
                  <a:pt x="1589543" y="1262260"/>
                </a:lnTo>
                <a:lnTo>
                  <a:pt x="1586910" y="1281114"/>
                </a:lnTo>
                <a:lnTo>
                  <a:pt x="1583400" y="1298407"/>
                </a:lnTo>
                <a:lnTo>
                  <a:pt x="1578792" y="1314362"/>
                </a:lnTo>
                <a:lnTo>
                  <a:pt x="1573087" y="1329088"/>
                </a:lnTo>
                <a:lnTo>
                  <a:pt x="1566176" y="1342811"/>
                </a:lnTo>
                <a:lnTo>
                  <a:pt x="1557838" y="1355752"/>
                </a:lnTo>
                <a:lnTo>
                  <a:pt x="1547965" y="1368136"/>
                </a:lnTo>
                <a:lnTo>
                  <a:pt x="1536664" y="1380074"/>
                </a:lnTo>
                <a:lnTo>
                  <a:pt x="1523500" y="1391677"/>
                </a:lnTo>
                <a:lnTo>
                  <a:pt x="1508580" y="1403503"/>
                </a:lnTo>
                <a:lnTo>
                  <a:pt x="1491794" y="1415329"/>
                </a:lnTo>
                <a:lnTo>
                  <a:pt x="1472815" y="1427601"/>
                </a:lnTo>
                <a:lnTo>
                  <a:pt x="1451861" y="1440431"/>
                </a:lnTo>
                <a:lnTo>
                  <a:pt x="1428494" y="1453931"/>
                </a:lnTo>
                <a:lnTo>
                  <a:pt x="1402822" y="1468435"/>
                </a:lnTo>
                <a:lnTo>
                  <a:pt x="1374628" y="1484165"/>
                </a:lnTo>
                <a:lnTo>
                  <a:pt x="1344019" y="1501235"/>
                </a:lnTo>
                <a:lnTo>
                  <a:pt x="1310448" y="1519866"/>
                </a:lnTo>
                <a:lnTo>
                  <a:pt x="1274245" y="1540060"/>
                </a:lnTo>
                <a:lnTo>
                  <a:pt x="1234971" y="1562261"/>
                </a:lnTo>
                <a:lnTo>
                  <a:pt x="1192843" y="1586695"/>
                </a:lnTo>
                <a:lnTo>
                  <a:pt x="1150715" y="1611239"/>
                </a:lnTo>
                <a:lnTo>
                  <a:pt x="1111989" y="1634445"/>
                </a:lnTo>
                <a:lnTo>
                  <a:pt x="1076444" y="1655866"/>
                </a:lnTo>
                <a:lnTo>
                  <a:pt x="1043751" y="1675836"/>
                </a:lnTo>
                <a:lnTo>
                  <a:pt x="1013692" y="1694021"/>
                </a:lnTo>
                <a:lnTo>
                  <a:pt x="986155" y="1710868"/>
                </a:lnTo>
                <a:lnTo>
                  <a:pt x="960813" y="1725929"/>
                </a:lnTo>
                <a:lnTo>
                  <a:pt x="937555" y="1739540"/>
                </a:lnTo>
                <a:lnTo>
                  <a:pt x="916052" y="1751366"/>
                </a:lnTo>
                <a:lnTo>
                  <a:pt x="896086" y="1761742"/>
                </a:lnTo>
                <a:lnTo>
                  <a:pt x="877436" y="1770444"/>
                </a:lnTo>
                <a:lnTo>
                  <a:pt x="859882" y="1777696"/>
                </a:lnTo>
                <a:lnTo>
                  <a:pt x="843317" y="1783274"/>
                </a:lnTo>
                <a:lnTo>
                  <a:pt x="827300" y="1787179"/>
                </a:lnTo>
                <a:lnTo>
                  <a:pt x="811721" y="1789633"/>
                </a:lnTo>
                <a:lnTo>
                  <a:pt x="796582" y="1790414"/>
                </a:lnTo>
                <a:lnTo>
                  <a:pt x="781223" y="1789633"/>
                </a:lnTo>
                <a:lnTo>
                  <a:pt x="765644" y="1787179"/>
                </a:lnTo>
                <a:lnTo>
                  <a:pt x="749628" y="1783274"/>
                </a:lnTo>
                <a:lnTo>
                  <a:pt x="733061" y="1777696"/>
                </a:lnTo>
                <a:lnTo>
                  <a:pt x="715509" y="1770444"/>
                </a:lnTo>
                <a:lnTo>
                  <a:pt x="696859" y="1761742"/>
                </a:lnTo>
                <a:lnTo>
                  <a:pt x="676892" y="1751366"/>
                </a:lnTo>
                <a:lnTo>
                  <a:pt x="655389" y="1739540"/>
                </a:lnTo>
                <a:lnTo>
                  <a:pt x="632131" y="1725929"/>
                </a:lnTo>
                <a:lnTo>
                  <a:pt x="606789" y="1710868"/>
                </a:lnTo>
                <a:lnTo>
                  <a:pt x="579253" y="1694021"/>
                </a:lnTo>
                <a:lnTo>
                  <a:pt x="549193" y="1675836"/>
                </a:lnTo>
                <a:lnTo>
                  <a:pt x="516500" y="1655866"/>
                </a:lnTo>
                <a:lnTo>
                  <a:pt x="480955" y="1634445"/>
                </a:lnTo>
                <a:lnTo>
                  <a:pt x="442229" y="1611239"/>
                </a:lnTo>
                <a:lnTo>
                  <a:pt x="400101" y="1586695"/>
                </a:lnTo>
                <a:lnTo>
                  <a:pt x="357974" y="1562261"/>
                </a:lnTo>
                <a:lnTo>
                  <a:pt x="318699" y="1540060"/>
                </a:lnTo>
                <a:lnTo>
                  <a:pt x="282496" y="1519755"/>
                </a:lnTo>
                <a:lnTo>
                  <a:pt x="248925" y="1501123"/>
                </a:lnTo>
                <a:lnTo>
                  <a:pt x="218317" y="1484165"/>
                </a:lnTo>
                <a:lnTo>
                  <a:pt x="190122" y="1468435"/>
                </a:lnTo>
                <a:lnTo>
                  <a:pt x="164451" y="1453931"/>
                </a:lnTo>
                <a:lnTo>
                  <a:pt x="141193" y="1440431"/>
                </a:lnTo>
                <a:lnTo>
                  <a:pt x="120129" y="1427489"/>
                </a:lnTo>
                <a:lnTo>
                  <a:pt x="101150" y="1415329"/>
                </a:lnTo>
                <a:lnTo>
                  <a:pt x="84474" y="1403503"/>
                </a:lnTo>
                <a:lnTo>
                  <a:pt x="69445" y="1391677"/>
                </a:lnTo>
                <a:lnTo>
                  <a:pt x="56280" y="1380074"/>
                </a:lnTo>
                <a:lnTo>
                  <a:pt x="44980" y="1368136"/>
                </a:lnTo>
                <a:lnTo>
                  <a:pt x="35106" y="1355752"/>
                </a:lnTo>
                <a:lnTo>
                  <a:pt x="26769" y="1342811"/>
                </a:lnTo>
                <a:lnTo>
                  <a:pt x="19857" y="1329088"/>
                </a:lnTo>
                <a:lnTo>
                  <a:pt x="14152" y="1314362"/>
                </a:lnTo>
                <a:lnTo>
                  <a:pt x="9545" y="1298407"/>
                </a:lnTo>
                <a:lnTo>
                  <a:pt x="6144" y="1281114"/>
                </a:lnTo>
                <a:lnTo>
                  <a:pt x="3401" y="1262260"/>
                </a:lnTo>
                <a:lnTo>
                  <a:pt x="1646" y="1241620"/>
                </a:lnTo>
                <a:lnTo>
                  <a:pt x="549" y="1219084"/>
                </a:lnTo>
                <a:lnTo>
                  <a:pt x="110" y="1194316"/>
                </a:lnTo>
                <a:lnTo>
                  <a:pt x="0" y="1167094"/>
                </a:lnTo>
                <a:lnTo>
                  <a:pt x="329" y="1137418"/>
                </a:lnTo>
                <a:lnTo>
                  <a:pt x="988" y="1105175"/>
                </a:lnTo>
                <a:lnTo>
                  <a:pt x="1646" y="1069808"/>
                </a:lnTo>
                <a:lnTo>
                  <a:pt x="2414" y="1031318"/>
                </a:lnTo>
                <a:lnTo>
                  <a:pt x="3072" y="989592"/>
                </a:lnTo>
                <a:lnTo>
                  <a:pt x="3621" y="944185"/>
                </a:lnTo>
                <a:lnTo>
                  <a:pt x="3840" y="895208"/>
                </a:lnTo>
                <a:lnTo>
                  <a:pt x="3621" y="846230"/>
                </a:lnTo>
                <a:lnTo>
                  <a:pt x="3072" y="800822"/>
                </a:lnTo>
                <a:lnTo>
                  <a:pt x="2414" y="759097"/>
                </a:lnTo>
                <a:lnTo>
                  <a:pt x="1646" y="720606"/>
                </a:lnTo>
                <a:lnTo>
                  <a:pt x="988" y="685240"/>
                </a:lnTo>
                <a:lnTo>
                  <a:pt x="329" y="652997"/>
                </a:lnTo>
                <a:lnTo>
                  <a:pt x="0" y="623320"/>
                </a:lnTo>
                <a:lnTo>
                  <a:pt x="110" y="596098"/>
                </a:lnTo>
                <a:lnTo>
                  <a:pt x="549" y="571330"/>
                </a:lnTo>
                <a:lnTo>
                  <a:pt x="1646" y="548795"/>
                </a:lnTo>
                <a:lnTo>
                  <a:pt x="3401" y="528154"/>
                </a:lnTo>
                <a:lnTo>
                  <a:pt x="6034" y="509300"/>
                </a:lnTo>
                <a:lnTo>
                  <a:pt x="9545" y="492007"/>
                </a:lnTo>
                <a:lnTo>
                  <a:pt x="14152" y="476053"/>
                </a:lnTo>
                <a:lnTo>
                  <a:pt x="19857" y="461326"/>
                </a:lnTo>
                <a:lnTo>
                  <a:pt x="26769" y="447603"/>
                </a:lnTo>
                <a:lnTo>
                  <a:pt x="35106" y="434662"/>
                </a:lnTo>
                <a:lnTo>
                  <a:pt x="44980" y="422278"/>
                </a:lnTo>
                <a:lnTo>
                  <a:pt x="56280" y="410341"/>
                </a:lnTo>
                <a:lnTo>
                  <a:pt x="69445" y="398738"/>
                </a:lnTo>
                <a:lnTo>
                  <a:pt x="84365" y="386912"/>
                </a:lnTo>
                <a:lnTo>
                  <a:pt x="101150" y="375086"/>
                </a:lnTo>
                <a:lnTo>
                  <a:pt x="120129" y="362814"/>
                </a:lnTo>
                <a:lnTo>
                  <a:pt x="141083" y="349983"/>
                </a:lnTo>
                <a:lnTo>
                  <a:pt x="164451" y="336484"/>
                </a:lnTo>
                <a:lnTo>
                  <a:pt x="190122" y="321981"/>
                </a:lnTo>
                <a:lnTo>
                  <a:pt x="218317" y="306250"/>
                </a:lnTo>
                <a:lnTo>
                  <a:pt x="248925" y="289180"/>
                </a:lnTo>
                <a:lnTo>
                  <a:pt x="282496" y="270548"/>
                </a:lnTo>
                <a:lnTo>
                  <a:pt x="318699" y="250355"/>
                </a:lnTo>
                <a:lnTo>
                  <a:pt x="357974" y="228153"/>
                </a:lnTo>
                <a:lnTo>
                  <a:pt x="400101" y="203720"/>
                </a:lnTo>
                <a:lnTo>
                  <a:pt x="442229" y="179176"/>
                </a:lnTo>
                <a:lnTo>
                  <a:pt x="480955" y="155970"/>
                </a:lnTo>
                <a:lnTo>
                  <a:pt x="516500" y="134549"/>
                </a:lnTo>
                <a:lnTo>
                  <a:pt x="549193" y="114579"/>
                </a:lnTo>
                <a:lnTo>
                  <a:pt x="579253" y="96393"/>
                </a:lnTo>
                <a:lnTo>
                  <a:pt x="606789" y="79547"/>
                </a:lnTo>
                <a:lnTo>
                  <a:pt x="632131" y="64486"/>
                </a:lnTo>
                <a:lnTo>
                  <a:pt x="655389" y="50874"/>
                </a:lnTo>
                <a:lnTo>
                  <a:pt x="676892" y="39049"/>
                </a:lnTo>
                <a:lnTo>
                  <a:pt x="696859" y="28672"/>
                </a:lnTo>
                <a:lnTo>
                  <a:pt x="715509" y="19971"/>
                </a:lnTo>
                <a:lnTo>
                  <a:pt x="733061" y="12719"/>
                </a:lnTo>
                <a:lnTo>
                  <a:pt x="749628" y="7140"/>
                </a:lnTo>
                <a:lnTo>
                  <a:pt x="765644" y="3236"/>
                </a:lnTo>
                <a:lnTo>
                  <a:pt x="781223" y="78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868DA54-4F99-441B-A9FF-29226FF70312}"/>
              </a:ext>
            </a:extLst>
          </p:cNvPr>
          <p:cNvSpPr/>
          <p:nvPr/>
        </p:nvSpPr>
        <p:spPr>
          <a:xfrm>
            <a:off x="1221660" y="2871936"/>
            <a:ext cx="1944979" cy="2186084"/>
          </a:xfrm>
          <a:custGeom>
            <a:avLst/>
            <a:gdLst>
              <a:gd name="connsiteX0" fmla="*/ 796582 w 1592944"/>
              <a:gd name="connsiteY0" fmla="*/ 0 h 1790414"/>
              <a:gd name="connsiteX1" fmla="*/ 811721 w 1592944"/>
              <a:gd name="connsiteY1" fmla="*/ 781 h 1790414"/>
              <a:gd name="connsiteX2" fmla="*/ 827300 w 1592944"/>
              <a:gd name="connsiteY2" fmla="*/ 3236 h 1790414"/>
              <a:gd name="connsiteX3" fmla="*/ 843317 w 1592944"/>
              <a:gd name="connsiteY3" fmla="*/ 7140 h 1790414"/>
              <a:gd name="connsiteX4" fmla="*/ 859882 w 1592944"/>
              <a:gd name="connsiteY4" fmla="*/ 12719 h 1790414"/>
              <a:gd name="connsiteX5" fmla="*/ 877436 w 1592944"/>
              <a:gd name="connsiteY5" fmla="*/ 19971 h 1790414"/>
              <a:gd name="connsiteX6" fmla="*/ 896086 w 1592944"/>
              <a:gd name="connsiteY6" fmla="*/ 28672 h 1790414"/>
              <a:gd name="connsiteX7" fmla="*/ 916052 w 1592944"/>
              <a:gd name="connsiteY7" fmla="*/ 39049 h 1790414"/>
              <a:gd name="connsiteX8" fmla="*/ 937555 w 1592944"/>
              <a:gd name="connsiteY8" fmla="*/ 50874 h 1790414"/>
              <a:gd name="connsiteX9" fmla="*/ 960813 w 1592944"/>
              <a:gd name="connsiteY9" fmla="*/ 64486 h 1790414"/>
              <a:gd name="connsiteX10" fmla="*/ 986155 w 1592944"/>
              <a:gd name="connsiteY10" fmla="*/ 79547 h 1790414"/>
              <a:gd name="connsiteX11" fmla="*/ 1013692 w 1592944"/>
              <a:gd name="connsiteY11" fmla="*/ 96393 h 1790414"/>
              <a:gd name="connsiteX12" fmla="*/ 1043751 w 1592944"/>
              <a:gd name="connsiteY12" fmla="*/ 114579 h 1790414"/>
              <a:gd name="connsiteX13" fmla="*/ 1076444 w 1592944"/>
              <a:gd name="connsiteY13" fmla="*/ 134549 h 1790414"/>
              <a:gd name="connsiteX14" fmla="*/ 1111989 w 1592944"/>
              <a:gd name="connsiteY14" fmla="*/ 155970 h 1790414"/>
              <a:gd name="connsiteX15" fmla="*/ 1150715 w 1592944"/>
              <a:gd name="connsiteY15" fmla="*/ 179176 h 1790414"/>
              <a:gd name="connsiteX16" fmla="*/ 1192843 w 1592944"/>
              <a:gd name="connsiteY16" fmla="*/ 203720 h 1790414"/>
              <a:gd name="connsiteX17" fmla="*/ 1234971 w 1592944"/>
              <a:gd name="connsiteY17" fmla="*/ 228153 h 1790414"/>
              <a:gd name="connsiteX18" fmla="*/ 1274245 w 1592944"/>
              <a:gd name="connsiteY18" fmla="*/ 250355 h 1790414"/>
              <a:gd name="connsiteX19" fmla="*/ 1310448 w 1592944"/>
              <a:gd name="connsiteY19" fmla="*/ 270660 h 1790414"/>
              <a:gd name="connsiteX20" fmla="*/ 1344019 w 1592944"/>
              <a:gd name="connsiteY20" fmla="*/ 289291 h 1790414"/>
              <a:gd name="connsiteX21" fmla="*/ 1374628 w 1592944"/>
              <a:gd name="connsiteY21" fmla="*/ 306250 h 1790414"/>
              <a:gd name="connsiteX22" fmla="*/ 1402822 w 1592944"/>
              <a:gd name="connsiteY22" fmla="*/ 321981 h 1790414"/>
              <a:gd name="connsiteX23" fmla="*/ 1428494 w 1592944"/>
              <a:gd name="connsiteY23" fmla="*/ 336484 h 1790414"/>
              <a:gd name="connsiteX24" fmla="*/ 1451752 w 1592944"/>
              <a:gd name="connsiteY24" fmla="*/ 349983 h 1790414"/>
              <a:gd name="connsiteX25" fmla="*/ 1472815 w 1592944"/>
              <a:gd name="connsiteY25" fmla="*/ 362925 h 1790414"/>
              <a:gd name="connsiteX26" fmla="*/ 1491794 w 1592944"/>
              <a:gd name="connsiteY26" fmla="*/ 375086 h 1790414"/>
              <a:gd name="connsiteX27" fmla="*/ 1508470 w 1592944"/>
              <a:gd name="connsiteY27" fmla="*/ 386912 h 1790414"/>
              <a:gd name="connsiteX28" fmla="*/ 1523500 w 1592944"/>
              <a:gd name="connsiteY28" fmla="*/ 398738 h 1790414"/>
              <a:gd name="connsiteX29" fmla="*/ 1536664 w 1592944"/>
              <a:gd name="connsiteY29" fmla="*/ 410341 h 1790414"/>
              <a:gd name="connsiteX30" fmla="*/ 1547965 w 1592944"/>
              <a:gd name="connsiteY30" fmla="*/ 422278 h 1790414"/>
              <a:gd name="connsiteX31" fmla="*/ 1557838 w 1592944"/>
              <a:gd name="connsiteY31" fmla="*/ 434662 h 1790414"/>
              <a:gd name="connsiteX32" fmla="*/ 1566176 w 1592944"/>
              <a:gd name="connsiteY32" fmla="*/ 447603 h 1790414"/>
              <a:gd name="connsiteX33" fmla="*/ 1573087 w 1592944"/>
              <a:gd name="connsiteY33" fmla="*/ 461326 h 1790414"/>
              <a:gd name="connsiteX34" fmla="*/ 1578792 w 1592944"/>
              <a:gd name="connsiteY34" fmla="*/ 476053 h 1790414"/>
              <a:gd name="connsiteX35" fmla="*/ 1583400 w 1592944"/>
              <a:gd name="connsiteY35" fmla="*/ 492007 h 1790414"/>
              <a:gd name="connsiteX36" fmla="*/ 1586801 w 1592944"/>
              <a:gd name="connsiteY36" fmla="*/ 509300 h 1790414"/>
              <a:gd name="connsiteX37" fmla="*/ 1589543 w 1592944"/>
              <a:gd name="connsiteY37" fmla="*/ 528154 h 1790414"/>
              <a:gd name="connsiteX38" fmla="*/ 1591298 w 1592944"/>
              <a:gd name="connsiteY38" fmla="*/ 548795 h 1790414"/>
              <a:gd name="connsiteX39" fmla="*/ 1592396 w 1592944"/>
              <a:gd name="connsiteY39" fmla="*/ 571330 h 1790414"/>
              <a:gd name="connsiteX40" fmla="*/ 1592834 w 1592944"/>
              <a:gd name="connsiteY40" fmla="*/ 596098 h 1790414"/>
              <a:gd name="connsiteX41" fmla="*/ 1592944 w 1592944"/>
              <a:gd name="connsiteY41" fmla="*/ 623320 h 1790414"/>
              <a:gd name="connsiteX42" fmla="*/ 1592615 w 1592944"/>
              <a:gd name="connsiteY42" fmla="*/ 652997 h 1790414"/>
              <a:gd name="connsiteX43" fmla="*/ 1591957 w 1592944"/>
              <a:gd name="connsiteY43" fmla="*/ 685240 h 1790414"/>
              <a:gd name="connsiteX44" fmla="*/ 1591298 w 1592944"/>
              <a:gd name="connsiteY44" fmla="*/ 720606 h 1790414"/>
              <a:gd name="connsiteX45" fmla="*/ 1590531 w 1592944"/>
              <a:gd name="connsiteY45" fmla="*/ 759097 h 1790414"/>
              <a:gd name="connsiteX46" fmla="*/ 1589872 w 1592944"/>
              <a:gd name="connsiteY46" fmla="*/ 800822 h 1790414"/>
              <a:gd name="connsiteX47" fmla="*/ 1589324 w 1592944"/>
              <a:gd name="connsiteY47" fmla="*/ 846230 h 1790414"/>
              <a:gd name="connsiteX48" fmla="*/ 1589105 w 1592944"/>
              <a:gd name="connsiteY48" fmla="*/ 895208 h 1790414"/>
              <a:gd name="connsiteX49" fmla="*/ 1589324 w 1592944"/>
              <a:gd name="connsiteY49" fmla="*/ 944185 h 1790414"/>
              <a:gd name="connsiteX50" fmla="*/ 1589872 w 1592944"/>
              <a:gd name="connsiteY50" fmla="*/ 989592 h 1790414"/>
              <a:gd name="connsiteX51" fmla="*/ 1590531 w 1592944"/>
              <a:gd name="connsiteY51" fmla="*/ 1031318 h 1790414"/>
              <a:gd name="connsiteX52" fmla="*/ 1591298 w 1592944"/>
              <a:gd name="connsiteY52" fmla="*/ 1069808 h 1790414"/>
              <a:gd name="connsiteX53" fmla="*/ 1591957 w 1592944"/>
              <a:gd name="connsiteY53" fmla="*/ 1105175 h 1790414"/>
              <a:gd name="connsiteX54" fmla="*/ 1592615 w 1592944"/>
              <a:gd name="connsiteY54" fmla="*/ 1137418 h 1790414"/>
              <a:gd name="connsiteX55" fmla="*/ 1592944 w 1592944"/>
              <a:gd name="connsiteY55" fmla="*/ 1167094 h 1790414"/>
              <a:gd name="connsiteX56" fmla="*/ 1592834 w 1592944"/>
              <a:gd name="connsiteY56" fmla="*/ 1194316 h 1790414"/>
              <a:gd name="connsiteX57" fmla="*/ 1592396 w 1592944"/>
              <a:gd name="connsiteY57" fmla="*/ 1219084 h 1790414"/>
              <a:gd name="connsiteX58" fmla="*/ 1591298 w 1592944"/>
              <a:gd name="connsiteY58" fmla="*/ 1241620 h 1790414"/>
              <a:gd name="connsiteX59" fmla="*/ 1589543 w 1592944"/>
              <a:gd name="connsiteY59" fmla="*/ 1262260 h 1790414"/>
              <a:gd name="connsiteX60" fmla="*/ 1586910 w 1592944"/>
              <a:gd name="connsiteY60" fmla="*/ 1281114 h 1790414"/>
              <a:gd name="connsiteX61" fmla="*/ 1583400 w 1592944"/>
              <a:gd name="connsiteY61" fmla="*/ 1298407 h 1790414"/>
              <a:gd name="connsiteX62" fmla="*/ 1578792 w 1592944"/>
              <a:gd name="connsiteY62" fmla="*/ 1314362 h 1790414"/>
              <a:gd name="connsiteX63" fmla="*/ 1573087 w 1592944"/>
              <a:gd name="connsiteY63" fmla="*/ 1329088 h 1790414"/>
              <a:gd name="connsiteX64" fmla="*/ 1566176 w 1592944"/>
              <a:gd name="connsiteY64" fmla="*/ 1342811 h 1790414"/>
              <a:gd name="connsiteX65" fmla="*/ 1557838 w 1592944"/>
              <a:gd name="connsiteY65" fmla="*/ 1355752 h 1790414"/>
              <a:gd name="connsiteX66" fmla="*/ 1547965 w 1592944"/>
              <a:gd name="connsiteY66" fmla="*/ 1368136 h 1790414"/>
              <a:gd name="connsiteX67" fmla="*/ 1536664 w 1592944"/>
              <a:gd name="connsiteY67" fmla="*/ 1380074 h 1790414"/>
              <a:gd name="connsiteX68" fmla="*/ 1523500 w 1592944"/>
              <a:gd name="connsiteY68" fmla="*/ 1391677 h 1790414"/>
              <a:gd name="connsiteX69" fmla="*/ 1508580 w 1592944"/>
              <a:gd name="connsiteY69" fmla="*/ 1403503 h 1790414"/>
              <a:gd name="connsiteX70" fmla="*/ 1491794 w 1592944"/>
              <a:gd name="connsiteY70" fmla="*/ 1415329 h 1790414"/>
              <a:gd name="connsiteX71" fmla="*/ 1472815 w 1592944"/>
              <a:gd name="connsiteY71" fmla="*/ 1427601 h 1790414"/>
              <a:gd name="connsiteX72" fmla="*/ 1451861 w 1592944"/>
              <a:gd name="connsiteY72" fmla="*/ 1440431 h 1790414"/>
              <a:gd name="connsiteX73" fmla="*/ 1428494 w 1592944"/>
              <a:gd name="connsiteY73" fmla="*/ 1453931 h 1790414"/>
              <a:gd name="connsiteX74" fmla="*/ 1402822 w 1592944"/>
              <a:gd name="connsiteY74" fmla="*/ 1468435 h 1790414"/>
              <a:gd name="connsiteX75" fmla="*/ 1374628 w 1592944"/>
              <a:gd name="connsiteY75" fmla="*/ 1484165 h 1790414"/>
              <a:gd name="connsiteX76" fmla="*/ 1344019 w 1592944"/>
              <a:gd name="connsiteY76" fmla="*/ 1501235 h 1790414"/>
              <a:gd name="connsiteX77" fmla="*/ 1310448 w 1592944"/>
              <a:gd name="connsiteY77" fmla="*/ 1519866 h 1790414"/>
              <a:gd name="connsiteX78" fmla="*/ 1274245 w 1592944"/>
              <a:gd name="connsiteY78" fmla="*/ 1540060 h 1790414"/>
              <a:gd name="connsiteX79" fmla="*/ 1234971 w 1592944"/>
              <a:gd name="connsiteY79" fmla="*/ 1562261 h 1790414"/>
              <a:gd name="connsiteX80" fmla="*/ 1192843 w 1592944"/>
              <a:gd name="connsiteY80" fmla="*/ 1586695 h 1790414"/>
              <a:gd name="connsiteX81" fmla="*/ 1150715 w 1592944"/>
              <a:gd name="connsiteY81" fmla="*/ 1611239 h 1790414"/>
              <a:gd name="connsiteX82" fmla="*/ 1111989 w 1592944"/>
              <a:gd name="connsiteY82" fmla="*/ 1634445 h 1790414"/>
              <a:gd name="connsiteX83" fmla="*/ 1076444 w 1592944"/>
              <a:gd name="connsiteY83" fmla="*/ 1655866 h 1790414"/>
              <a:gd name="connsiteX84" fmla="*/ 1043751 w 1592944"/>
              <a:gd name="connsiteY84" fmla="*/ 1675836 h 1790414"/>
              <a:gd name="connsiteX85" fmla="*/ 1013692 w 1592944"/>
              <a:gd name="connsiteY85" fmla="*/ 1694021 h 1790414"/>
              <a:gd name="connsiteX86" fmla="*/ 986155 w 1592944"/>
              <a:gd name="connsiteY86" fmla="*/ 1710868 h 1790414"/>
              <a:gd name="connsiteX87" fmla="*/ 960813 w 1592944"/>
              <a:gd name="connsiteY87" fmla="*/ 1725929 h 1790414"/>
              <a:gd name="connsiteX88" fmla="*/ 937555 w 1592944"/>
              <a:gd name="connsiteY88" fmla="*/ 1739540 h 1790414"/>
              <a:gd name="connsiteX89" fmla="*/ 916052 w 1592944"/>
              <a:gd name="connsiteY89" fmla="*/ 1751366 h 1790414"/>
              <a:gd name="connsiteX90" fmla="*/ 896086 w 1592944"/>
              <a:gd name="connsiteY90" fmla="*/ 1761742 h 1790414"/>
              <a:gd name="connsiteX91" fmla="*/ 877436 w 1592944"/>
              <a:gd name="connsiteY91" fmla="*/ 1770444 h 1790414"/>
              <a:gd name="connsiteX92" fmla="*/ 859882 w 1592944"/>
              <a:gd name="connsiteY92" fmla="*/ 1777696 h 1790414"/>
              <a:gd name="connsiteX93" fmla="*/ 843317 w 1592944"/>
              <a:gd name="connsiteY93" fmla="*/ 1783274 h 1790414"/>
              <a:gd name="connsiteX94" fmla="*/ 827300 w 1592944"/>
              <a:gd name="connsiteY94" fmla="*/ 1787179 h 1790414"/>
              <a:gd name="connsiteX95" fmla="*/ 811721 w 1592944"/>
              <a:gd name="connsiteY95" fmla="*/ 1789633 h 1790414"/>
              <a:gd name="connsiteX96" fmla="*/ 796582 w 1592944"/>
              <a:gd name="connsiteY96" fmla="*/ 1790414 h 1790414"/>
              <a:gd name="connsiteX97" fmla="*/ 781223 w 1592944"/>
              <a:gd name="connsiteY97" fmla="*/ 1789633 h 1790414"/>
              <a:gd name="connsiteX98" fmla="*/ 765644 w 1592944"/>
              <a:gd name="connsiteY98" fmla="*/ 1787179 h 1790414"/>
              <a:gd name="connsiteX99" fmla="*/ 749628 w 1592944"/>
              <a:gd name="connsiteY99" fmla="*/ 1783274 h 1790414"/>
              <a:gd name="connsiteX100" fmla="*/ 733061 w 1592944"/>
              <a:gd name="connsiteY100" fmla="*/ 1777696 h 1790414"/>
              <a:gd name="connsiteX101" fmla="*/ 715509 w 1592944"/>
              <a:gd name="connsiteY101" fmla="*/ 1770444 h 1790414"/>
              <a:gd name="connsiteX102" fmla="*/ 696859 w 1592944"/>
              <a:gd name="connsiteY102" fmla="*/ 1761742 h 1790414"/>
              <a:gd name="connsiteX103" fmla="*/ 676892 w 1592944"/>
              <a:gd name="connsiteY103" fmla="*/ 1751366 h 1790414"/>
              <a:gd name="connsiteX104" fmla="*/ 655389 w 1592944"/>
              <a:gd name="connsiteY104" fmla="*/ 1739540 h 1790414"/>
              <a:gd name="connsiteX105" fmla="*/ 632131 w 1592944"/>
              <a:gd name="connsiteY105" fmla="*/ 1725929 h 1790414"/>
              <a:gd name="connsiteX106" fmla="*/ 606789 w 1592944"/>
              <a:gd name="connsiteY106" fmla="*/ 1710868 h 1790414"/>
              <a:gd name="connsiteX107" fmla="*/ 579253 w 1592944"/>
              <a:gd name="connsiteY107" fmla="*/ 1694021 h 1790414"/>
              <a:gd name="connsiteX108" fmla="*/ 549193 w 1592944"/>
              <a:gd name="connsiteY108" fmla="*/ 1675836 h 1790414"/>
              <a:gd name="connsiteX109" fmla="*/ 516500 w 1592944"/>
              <a:gd name="connsiteY109" fmla="*/ 1655866 h 1790414"/>
              <a:gd name="connsiteX110" fmla="*/ 480955 w 1592944"/>
              <a:gd name="connsiteY110" fmla="*/ 1634445 h 1790414"/>
              <a:gd name="connsiteX111" fmla="*/ 442229 w 1592944"/>
              <a:gd name="connsiteY111" fmla="*/ 1611239 h 1790414"/>
              <a:gd name="connsiteX112" fmla="*/ 400101 w 1592944"/>
              <a:gd name="connsiteY112" fmla="*/ 1586695 h 1790414"/>
              <a:gd name="connsiteX113" fmla="*/ 357974 w 1592944"/>
              <a:gd name="connsiteY113" fmla="*/ 1562261 h 1790414"/>
              <a:gd name="connsiteX114" fmla="*/ 318699 w 1592944"/>
              <a:gd name="connsiteY114" fmla="*/ 1540060 h 1790414"/>
              <a:gd name="connsiteX115" fmla="*/ 282496 w 1592944"/>
              <a:gd name="connsiteY115" fmla="*/ 1519755 h 1790414"/>
              <a:gd name="connsiteX116" fmla="*/ 248925 w 1592944"/>
              <a:gd name="connsiteY116" fmla="*/ 1501123 h 1790414"/>
              <a:gd name="connsiteX117" fmla="*/ 218317 w 1592944"/>
              <a:gd name="connsiteY117" fmla="*/ 1484165 h 1790414"/>
              <a:gd name="connsiteX118" fmla="*/ 190122 w 1592944"/>
              <a:gd name="connsiteY118" fmla="*/ 1468435 h 1790414"/>
              <a:gd name="connsiteX119" fmla="*/ 164451 w 1592944"/>
              <a:gd name="connsiteY119" fmla="*/ 1453931 h 1790414"/>
              <a:gd name="connsiteX120" fmla="*/ 141193 w 1592944"/>
              <a:gd name="connsiteY120" fmla="*/ 1440431 h 1790414"/>
              <a:gd name="connsiteX121" fmla="*/ 120129 w 1592944"/>
              <a:gd name="connsiteY121" fmla="*/ 1427489 h 1790414"/>
              <a:gd name="connsiteX122" fmla="*/ 101150 w 1592944"/>
              <a:gd name="connsiteY122" fmla="*/ 1415329 h 1790414"/>
              <a:gd name="connsiteX123" fmla="*/ 84474 w 1592944"/>
              <a:gd name="connsiteY123" fmla="*/ 1403503 h 1790414"/>
              <a:gd name="connsiteX124" fmla="*/ 69445 w 1592944"/>
              <a:gd name="connsiteY124" fmla="*/ 1391677 h 1790414"/>
              <a:gd name="connsiteX125" fmla="*/ 56280 w 1592944"/>
              <a:gd name="connsiteY125" fmla="*/ 1380074 h 1790414"/>
              <a:gd name="connsiteX126" fmla="*/ 44980 w 1592944"/>
              <a:gd name="connsiteY126" fmla="*/ 1368136 h 1790414"/>
              <a:gd name="connsiteX127" fmla="*/ 35106 w 1592944"/>
              <a:gd name="connsiteY127" fmla="*/ 1355752 h 1790414"/>
              <a:gd name="connsiteX128" fmla="*/ 26769 w 1592944"/>
              <a:gd name="connsiteY128" fmla="*/ 1342811 h 1790414"/>
              <a:gd name="connsiteX129" fmla="*/ 19857 w 1592944"/>
              <a:gd name="connsiteY129" fmla="*/ 1329088 h 1790414"/>
              <a:gd name="connsiteX130" fmla="*/ 14152 w 1592944"/>
              <a:gd name="connsiteY130" fmla="*/ 1314362 h 1790414"/>
              <a:gd name="connsiteX131" fmla="*/ 9545 w 1592944"/>
              <a:gd name="connsiteY131" fmla="*/ 1298407 h 1790414"/>
              <a:gd name="connsiteX132" fmla="*/ 6144 w 1592944"/>
              <a:gd name="connsiteY132" fmla="*/ 1281114 h 1790414"/>
              <a:gd name="connsiteX133" fmla="*/ 3401 w 1592944"/>
              <a:gd name="connsiteY133" fmla="*/ 1262260 h 1790414"/>
              <a:gd name="connsiteX134" fmla="*/ 1646 w 1592944"/>
              <a:gd name="connsiteY134" fmla="*/ 1241620 h 1790414"/>
              <a:gd name="connsiteX135" fmla="*/ 549 w 1592944"/>
              <a:gd name="connsiteY135" fmla="*/ 1219084 h 1790414"/>
              <a:gd name="connsiteX136" fmla="*/ 110 w 1592944"/>
              <a:gd name="connsiteY136" fmla="*/ 1194316 h 1790414"/>
              <a:gd name="connsiteX137" fmla="*/ 0 w 1592944"/>
              <a:gd name="connsiteY137" fmla="*/ 1167094 h 1790414"/>
              <a:gd name="connsiteX138" fmla="*/ 329 w 1592944"/>
              <a:gd name="connsiteY138" fmla="*/ 1137418 h 1790414"/>
              <a:gd name="connsiteX139" fmla="*/ 988 w 1592944"/>
              <a:gd name="connsiteY139" fmla="*/ 1105175 h 1790414"/>
              <a:gd name="connsiteX140" fmla="*/ 1646 w 1592944"/>
              <a:gd name="connsiteY140" fmla="*/ 1069808 h 1790414"/>
              <a:gd name="connsiteX141" fmla="*/ 2414 w 1592944"/>
              <a:gd name="connsiteY141" fmla="*/ 1031318 h 1790414"/>
              <a:gd name="connsiteX142" fmla="*/ 3072 w 1592944"/>
              <a:gd name="connsiteY142" fmla="*/ 989592 h 1790414"/>
              <a:gd name="connsiteX143" fmla="*/ 3621 w 1592944"/>
              <a:gd name="connsiteY143" fmla="*/ 944185 h 1790414"/>
              <a:gd name="connsiteX144" fmla="*/ 3840 w 1592944"/>
              <a:gd name="connsiteY144" fmla="*/ 895208 h 1790414"/>
              <a:gd name="connsiteX145" fmla="*/ 3621 w 1592944"/>
              <a:gd name="connsiteY145" fmla="*/ 846230 h 1790414"/>
              <a:gd name="connsiteX146" fmla="*/ 3072 w 1592944"/>
              <a:gd name="connsiteY146" fmla="*/ 800822 h 1790414"/>
              <a:gd name="connsiteX147" fmla="*/ 2414 w 1592944"/>
              <a:gd name="connsiteY147" fmla="*/ 759097 h 1790414"/>
              <a:gd name="connsiteX148" fmla="*/ 1646 w 1592944"/>
              <a:gd name="connsiteY148" fmla="*/ 720606 h 1790414"/>
              <a:gd name="connsiteX149" fmla="*/ 988 w 1592944"/>
              <a:gd name="connsiteY149" fmla="*/ 685240 h 1790414"/>
              <a:gd name="connsiteX150" fmla="*/ 329 w 1592944"/>
              <a:gd name="connsiteY150" fmla="*/ 652997 h 1790414"/>
              <a:gd name="connsiteX151" fmla="*/ 0 w 1592944"/>
              <a:gd name="connsiteY151" fmla="*/ 623320 h 1790414"/>
              <a:gd name="connsiteX152" fmla="*/ 110 w 1592944"/>
              <a:gd name="connsiteY152" fmla="*/ 596098 h 1790414"/>
              <a:gd name="connsiteX153" fmla="*/ 549 w 1592944"/>
              <a:gd name="connsiteY153" fmla="*/ 571330 h 1790414"/>
              <a:gd name="connsiteX154" fmla="*/ 1646 w 1592944"/>
              <a:gd name="connsiteY154" fmla="*/ 548795 h 1790414"/>
              <a:gd name="connsiteX155" fmla="*/ 3401 w 1592944"/>
              <a:gd name="connsiteY155" fmla="*/ 528154 h 1790414"/>
              <a:gd name="connsiteX156" fmla="*/ 6034 w 1592944"/>
              <a:gd name="connsiteY156" fmla="*/ 509300 h 1790414"/>
              <a:gd name="connsiteX157" fmla="*/ 9545 w 1592944"/>
              <a:gd name="connsiteY157" fmla="*/ 492007 h 1790414"/>
              <a:gd name="connsiteX158" fmla="*/ 14152 w 1592944"/>
              <a:gd name="connsiteY158" fmla="*/ 476053 h 1790414"/>
              <a:gd name="connsiteX159" fmla="*/ 19857 w 1592944"/>
              <a:gd name="connsiteY159" fmla="*/ 461326 h 1790414"/>
              <a:gd name="connsiteX160" fmla="*/ 26769 w 1592944"/>
              <a:gd name="connsiteY160" fmla="*/ 447603 h 1790414"/>
              <a:gd name="connsiteX161" fmla="*/ 35106 w 1592944"/>
              <a:gd name="connsiteY161" fmla="*/ 434662 h 1790414"/>
              <a:gd name="connsiteX162" fmla="*/ 44980 w 1592944"/>
              <a:gd name="connsiteY162" fmla="*/ 422278 h 1790414"/>
              <a:gd name="connsiteX163" fmla="*/ 56280 w 1592944"/>
              <a:gd name="connsiteY163" fmla="*/ 410341 h 1790414"/>
              <a:gd name="connsiteX164" fmla="*/ 69445 w 1592944"/>
              <a:gd name="connsiteY164" fmla="*/ 398738 h 1790414"/>
              <a:gd name="connsiteX165" fmla="*/ 84365 w 1592944"/>
              <a:gd name="connsiteY165" fmla="*/ 386912 h 1790414"/>
              <a:gd name="connsiteX166" fmla="*/ 101150 w 1592944"/>
              <a:gd name="connsiteY166" fmla="*/ 375086 h 1790414"/>
              <a:gd name="connsiteX167" fmla="*/ 120129 w 1592944"/>
              <a:gd name="connsiteY167" fmla="*/ 362814 h 1790414"/>
              <a:gd name="connsiteX168" fmla="*/ 141083 w 1592944"/>
              <a:gd name="connsiteY168" fmla="*/ 349983 h 1790414"/>
              <a:gd name="connsiteX169" fmla="*/ 164451 w 1592944"/>
              <a:gd name="connsiteY169" fmla="*/ 336484 h 1790414"/>
              <a:gd name="connsiteX170" fmla="*/ 190122 w 1592944"/>
              <a:gd name="connsiteY170" fmla="*/ 321981 h 1790414"/>
              <a:gd name="connsiteX171" fmla="*/ 218317 w 1592944"/>
              <a:gd name="connsiteY171" fmla="*/ 306250 h 1790414"/>
              <a:gd name="connsiteX172" fmla="*/ 248925 w 1592944"/>
              <a:gd name="connsiteY172" fmla="*/ 289180 h 1790414"/>
              <a:gd name="connsiteX173" fmla="*/ 282496 w 1592944"/>
              <a:gd name="connsiteY173" fmla="*/ 270548 h 1790414"/>
              <a:gd name="connsiteX174" fmla="*/ 318699 w 1592944"/>
              <a:gd name="connsiteY174" fmla="*/ 250355 h 1790414"/>
              <a:gd name="connsiteX175" fmla="*/ 357974 w 1592944"/>
              <a:gd name="connsiteY175" fmla="*/ 228153 h 1790414"/>
              <a:gd name="connsiteX176" fmla="*/ 400101 w 1592944"/>
              <a:gd name="connsiteY176" fmla="*/ 203720 h 1790414"/>
              <a:gd name="connsiteX177" fmla="*/ 442229 w 1592944"/>
              <a:gd name="connsiteY177" fmla="*/ 179176 h 1790414"/>
              <a:gd name="connsiteX178" fmla="*/ 480955 w 1592944"/>
              <a:gd name="connsiteY178" fmla="*/ 155970 h 1790414"/>
              <a:gd name="connsiteX179" fmla="*/ 516500 w 1592944"/>
              <a:gd name="connsiteY179" fmla="*/ 134549 h 1790414"/>
              <a:gd name="connsiteX180" fmla="*/ 549193 w 1592944"/>
              <a:gd name="connsiteY180" fmla="*/ 114579 h 1790414"/>
              <a:gd name="connsiteX181" fmla="*/ 579253 w 1592944"/>
              <a:gd name="connsiteY181" fmla="*/ 96393 h 1790414"/>
              <a:gd name="connsiteX182" fmla="*/ 606789 w 1592944"/>
              <a:gd name="connsiteY182" fmla="*/ 79547 h 1790414"/>
              <a:gd name="connsiteX183" fmla="*/ 632131 w 1592944"/>
              <a:gd name="connsiteY183" fmla="*/ 64486 h 1790414"/>
              <a:gd name="connsiteX184" fmla="*/ 655389 w 1592944"/>
              <a:gd name="connsiteY184" fmla="*/ 50874 h 1790414"/>
              <a:gd name="connsiteX185" fmla="*/ 676892 w 1592944"/>
              <a:gd name="connsiteY185" fmla="*/ 39049 h 1790414"/>
              <a:gd name="connsiteX186" fmla="*/ 696859 w 1592944"/>
              <a:gd name="connsiteY186" fmla="*/ 28672 h 1790414"/>
              <a:gd name="connsiteX187" fmla="*/ 715509 w 1592944"/>
              <a:gd name="connsiteY187" fmla="*/ 19971 h 1790414"/>
              <a:gd name="connsiteX188" fmla="*/ 733061 w 1592944"/>
              <a:gd name="connsiteY188" fmla="*/ 12719 h 1790414"/>
              <a:gd name="connsiteX189" fmla="*/ 749628 w 1592944"/>
              <a:gd name="connsiteY189" fmla="*/ 7140 h 1790414"/>
              <a:gd name="connsiteX190" fmla="*/ 765644 w 1592944"/>
              <a:gd name="connsiteY190" fmla="*/ 3236 h 1790414"/>
              <a:gd name="connsiteX191" fmla="*/ 781223 w 1592944"/>
              <a:gd name="connsiteY191" fmla="*/ 781 h 1790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</a:cxnLst>
            <a:rect l="l" t="t" r="r" b="b"/>
            <a:pathLst>
              <a:path w="1592944" h="1790414">
                <a:moveTo>
                  <a:pt x="796582" y="0"/>
                </a:moveTo>
                <a:lnTo>
                  <a:pt x="811721" y="781"/>
                </a:lnTo>
                <a:lnTo>
                  <a:pt x="827300" y="3236"/>
                </a:lnTo>
                <a:lnTo>
                  <a:pt x="843317" y="7140"/>
                </a:lnTo>
                <a:lnTo>
                  <a:pt x="859882" y="12719"/>
                </a:lnTo>
                <a:lnTo>
                  <a:pt x="877436" y="19971"/>
                </a:lnTo>
                <a:lnTo>
                  <a:pt x="896086" y="28672"/>
                </a:lnTo>
                <a:lnTo>
                  <a:pt x="916052" y="39049"/>
                </a:lnTo>
                <a:lnTo>
                  <a:pt x="937555" y="50874"/>
                </a:lnTo>
                <a:lnTo>
                  <a:pt x="960813" y="64486"/>
                </a:lnTo>
                <a:lnTo>
                  <a:pt x="986155" y="79547"/>
                </a:lnTo>
                <a:lnTo>
                  <a:pt x="1013692" y="96393"/>
                </a:lnTo>
                <a:lnTo>
                  <a:pt x="1043751" y="114579"/>
                </a:lnTo>
                <a:lnTo>
                  <a:pt x="1076444" y="134549"/>
                </a:lnTo>
                <a:lnTo>
                  <a:pt x="1111989" y="155970"/>
                </a:lnTo>
                <a:lnTo>
                  <a:pt x="1150715" y="179176"/>
                </a:lnTo>
                <a:lnTo>
                  <a:pt x="1192843" y="203720"/>
                </a:lnTo>
                <a:lnTo>
                  <a:pt x="1234971" y="228153"/>
                </a:lnTo>
                <a:lnTo>
                  <a:pt x="1274245" y="250355"/>
                </a:lnTo>
                <a:lnTo>
                  <a:pt x="1310448" y="270660"/>
                </a:lnTo>
                <a:lnTo>
                  <a:pt x="1344019" y="289291"/>
                </a:lnTo>
                <a:lnTo>
                  <a:pt x="1374628" y="306250"/>
                </a:lnTo>
                <a:lnTo>
                  <a:pt x="1402822" y="321981"/>
                </a:lnTo>
                <a:lnTo>
                  <a:pt x="1428494" y="336484"/>
                </a:lnTo>
                <a:lnTo>
                  <a:pt x="1451752" y="349983"/>
                </a:lnTo>
                <a:lnTo>
                  <a:pt x="1472815" y="362925"/>
                </a:lnTo>
                <a:lnTo>
                  <a:pt x="1491794" y="375086"/>
                </a:lnTo>
                <a:lnTo>
                  <a:pt x="1508470" y="386912"/>
                </a:lnTo>
                <a:lnTo>
                  <a:pt x="1523500" y="398738"/>
                </a:lnTo>
                <a:lnTo>
                  <a:pt x="1536664" y="410341"/>
                </a:lnTo>
                <a:lnTo>
                  <a:pt x="1547965" y="422278"/>
                </a:lnTo>
                <a:lnTo>
                  <a:pt x="1557838" y="434662"/>
                </a:lnTo>
                <a:lnTo>
                  <a:pt x="1566176" y="447603"/>
                </a:lnTo>
                <a:lnTo>
                  <a:pt x="1573087" y="461326"/>
                </a:lnTo>
                <a:lnTo>
                  <a:pt x="1578792" y="476053"/>
                </a:lnTo>
                <a:lnTo>
                  <a:pt x="1583400" y="492007"/>
                </a:lnTo>
                <a:lnTo>
                  <a:pt x="1586801" y="509300"/>
                </a:lnTo>
                <a:lnTo>
                  <a:pt x="1589543" y="528154"/>
                </a:lnTo>
                <a:lnTo>
                  <a:pt x="1591298" y="548795"/>
                </a:lnTo>
                <a:lnTo>
                  <a:pt x="1592396" y="571330"/>
                </a:lnTo>
                <a:lnTo>
                  <a:pt x="1592834" y="596098"/>
                </a:lnTo>
                <a:lnTo>
                  <a:pt x="1592944" y="623320"/>
                </a:lnTo>
                <a:lnTo>
                  <a:pt x="1592615" y="652997"/>
                </a:lnTo>
                <a:lnTo>
                  <a:pt x="1591957" y="685240"/>
                </a:lnTo>
                <a:lnTo>
                  <a:pt x="1591298" y="720606"/>
                </a:lnTo>
                <a:lnTo>
                  <a:pt x="1590531" y="759097"/>
                </a:lnTo>
                <a:lnTo>
                  <a:pt x="1589872" y="800822"/>
                </a:lnTo>
                <a:lnTo>
                  <a:pt x="1589324" y="846230"/>
                </a:lnTo>
                <a:lnTo>
                  <a:pt x="1589105" y="895208"/>
                </a:lnTo>
                <a:lnTo>
                  <a:pt x="1589324" y="944185"/>
                </a:lnTo>
                <a:lnTo>
                  <a:pt x="1589872" y="989592"/>
                </a:lnTo>
                <a:lnTo>
                  <a:pt x="1590531" y="1031318"/>
                </a:lnTo>
                <a:lnTo>
                  <a:pt x="1591298" y="1069808"/>
                </a:lnTo>
                <a:lnTo>
                  <a:pt x="1591957" y="1105175"/>
                </a:lnTo>
                <a:lnTo>
                  <a:pt x="1592615" y="1137418"/>
                </a:lnTo>
                <a:lnTo>
                  <a:pt x="1592944" y="1167094"/>
                </a:lnTo>
                <a:lnTo>
                  <a:pt x="1592834" y="1194316"/>
                </a:lnTo>
                <a:lnTo>
                  <a:pt x="1592396" y="1219084"/>
                </a:lnTo>
                <a:lnTo>
                  <a:pt x="1591298" y="1241620"/>
                </a:lnTo>
                <a:lnTo>
                  <a:pt x="1589543" y="1262260"/>
                </a:lnTo>
                <a:lnTo>
                  <a:pt x="1586910" y="1281114"/>
                </a:lnTo>
                <a:lnTo>
                  <a:pt x="1583400" y="1298407"/>
                </a:lnTo>
                <a:lnTo>
                  <a:pt x="1578792" y="1314362"/>
                </a:lnTo>
                <a:lnTo>
                  <a:pt x="1573087" y="1329088"/>
                </a:lnTo>
                <a:lnTo>
                  <a:pt x="1566176" y="1342811"/>
                </a:lnTo>
                <a:lnTo>
                  <a:pt x="1557838" y="1355752"/>
                </a:lnTo>
                <a:lnTo>
                  <a:pt x="1547965" y="1368136"/>
                </a:lnTo>
                <a:lnTo>
                  <a:pt x="1536664" y="1380074"/>
                </a:lnTo>
                <a:lnTo>
                  <a:pt x="1523500" y="1391677"/>
                </a:lnTo>
                <a:lnTo>
                  <a:pt x="1508580" y="1403503"/>
                </a:lnTo>
                <a:lnTo>
                  <a:pt x="1491794" y="1415329"/>
                </a:lnTo>
                <a:lnTo>
                  <a:pt x="1472815" y="1427601"/>
                </a:lnTo>
                <a:lnTo>
                  <a:pt x="1451861" y="1440431"/>
                </a:lnTo>
                <a:lnTo>
                  <a:pt x="1428494" y="1453931"/>
                </a:lnTo>
                <a:lnTo>
                  <a:pt x="1402822" y="1468435"/>
                </a:lnTo>
                <a:lnTo>
                  <a:pt x="1374628" y="1484165"/>
                </a:lnTo>
                <a:lnTo>
                  <a:pt x="1344019" y="1501235"/>
                </a:lnTo>
                <a:lnTo>
                  <a:pt x="1310448" y="1519866"/>
                </a:lnTo>
                <a:lnTo>
                  <a:pt x="1274245" y="1540060"/>
                </a:lnTo>
                <a:lnTo>
                  <a:pt x="1234971" y="1562261"/>
                </a:lnTo>
                <a:lnTo>
                  <a:pt x="1192843" y="1586695"/>
                </a:lnTo>
                <a:lnTo>
                  <a:pt x="1150715" y="1611239"/>
                </a:lnTo>
                <a:lnTo>
                  <a:pt x="1111989" y="1634445"/>
                </a:lnTo>
                <a:lnTo>
                  <a:pt x="1076444" y="1655866"/>
                </a:lnTo>
                <a:lnTo>
                  <a:pt x="1043751" y="1675836"/>
                </a:lnTo>
                <a:lnTo>
                  <a:pt x="1013692" y="1694021"/>
                </a:lnTo>
                <a:lnTo>
                  <a:pt x="986155" y="1710868"/>
                </a:lnTo>
                <a:lnTo>
                  <a:pt x="960813" y="1725929"/>
                </a:lnTo>
                <a:lnTo>
                  <a:pt x="937555" y="1739540"/>
                </a:lnTo>
                <a:lnTo>
                  <a:pt x="916052" y="1751366"/>
                </a:lnTo>
                <a:lnTo>
                  <a:pt x="896086" y="1761742"/>
                </a:lnTo>
                <a:lnTo>
                  <a:pt x="877436" y="1770444"/>
                </a:lnTo>
                <a:lnTo>
                  <a:pt x="859882" y="1777696"/>
                </a:lnTo>
                <a:lnTo>
                  <a:pt x="843317" y="1783274"/>
                </a:lnTo>
                <a:lnTo>
                  <a:pt x="827300" y="1787179"/>
                </a:lnTo>
                <a:lnTo>
                  <a:pt x="811721" y="1789633"/>
                </a:lnTo>
                <a:lnTo>
                  <a:pt x="796582" y="1790414"/>
                </a:lnTo>
                <a:lnTo>
                  <a:pt x="781223" y="1789633"/>
                </a:lnTo>
                <a:lnTo>
                  <a:pt x="765644" y="1787179"/>
                </a:lnTo>
                <a:lnTo>
                  <a:pt x="749628" y="1783274"/>
                </a:lnTo>
                <a:lnTo>
                  <a:pt x="733061" y="1777696"/>
                </a:lnTo>
                <a:lnTo>
                  <a:pt x="715509" y="1770444"/>
                </a:lnTo>
                <a:lnTo>
                  <a:pt x="696859" y="1761742"/>
                </a:lnTo>
                <a:lnTo>
                  <a:pt x="676892" y="1751366"/>
                </a:lnTo>
                <a:lnTo>
                  <a:pt x="655389" y="1739540"/>
                </a:lnTo>
                <a:lnTo>
                  <a:pt x="632131" y="1725929"/>
                </a:lnTo>
                <a:lnTo>
                  <a:pt x="606789" y="1710868"/>
                </a:lnTo>
                <a:lnTo>
                  <a:pt x="579253" y="1694021"/>
                </a:lnTo>
                <a:lnTo>
                  <a:pt x="549193" y="1675836"/>
                </a:lnTo>
                <a:lnTo>
                  <a:pt x="516500" y="1655866"/>
                </a:lnTo>
                <a:lnTo>
                  <a:pt x="480955" y="1634445"/>
                </a:lnTo>
                <a:lnTo>
                  <a:pt x="442229" y="1611239"/>
                </a:lnTo>
                <a:lnTo>
                  <a:pt x="400101" y="1586695"/>
                </a:lnTo>
                <a:lnTo>
                  <a:pt x="357974" y="1562261"/>
                </a:lnTo>
                <a:lnTo>
                  <a:pt x="318699" y="1540060"/>
                </a:lnTo>
                <a:lnTo>
                  <a:pt x="282496" y="1519755"/>
                </a:lnTo>
                <a:lnTo>
                  <a:pt x="248925" y="1501123"/>
                </a:lnTo>
                <a:lnTo>
                  <a:pt x="218317" y="1484165"/>
                </a:lnTo>
                <a:lnTo>
                  <a:pt x="190122" y="1468435"/>
                </a:lnTo>
                <a:lnTo>
                  <a:pt x="164451" y="1453931"/>
                </a:lnTo>
                <a:lnTo>
                  <a:pt x="141193" y="1440431"/>
                </a:lnTo>
                <a:lnTo>
                  <a:pt x="120129" y="1427489"/>
                </a:lnTo>
                <a:lnTo>
                  <a:pt x="101150" y="1415329"/>
                </a:lnTo>
                <a:lnTo>
                  <a:pt x="84474" y="1403503"/>
                </a:lnTo>
                <a:lnTo>
                  <a:pt x="69445" y="1391677"/>
                </a:lnTo>
                <a:lnTo>
                  <a:pt x="56280" y="1380074"/>
                </a:lnTo>
                <a:lnTo>
                  <a:pt x="44980" y="1368136"/>
                </a:lnTo>
                <a:lnTo>
                  <a:pt x="35106" y="1355752"/>
                </a:lnTo>
                <a:lnTo>
                  <a:pt x="26769" y="1342811"/>
                </a:lnTo>
                <a:lnTo>
                  <a:pt x="19857" y="1329088"/>
                </a:lnTo>
                <a:lnTo>
                  <a:pt x="14152" y="1314362"/>
                </a:lnTo>
                <a:lnTo>
                  <a:pt x="9545" y="1298407"/>
                </a:lnTo>
                <a:lnTo>
                  <a:pt x="6144" y="1281114"/>
                </a:lnTo>
                <a:lnTo>
                  <a:pt x="3401" y="1262260"/>
                </a:lnTo>
                <a:lnTo>
                  <a:pt x="1646" y="1241620"/>
                </a:lnTo>
                <a:lnTo>
                  <a:pt x="549" y="1219084"/>
                </a:lnTo>
                <a:lnTo>
                  <a:pt x="110" y="1194316"/>
                </a:lnTo>
                <a:lnTo>
                  <a:pt x="0" y="1167094"/>
                </a:lnTo>
                <a:lnTo>
                  <a:pt x="329" y="1137418"/>
                </a:lnTo>
                <a:lnTo>
                  <a:pt x="988" y="1105175"/>
                </a:lnTo>
                <a:lnTo>
                  <a:pt x="1646" y="1069808"/>
                </a:lnTo>
                <a:lnTo>
                  <a:pt x="2414" y="1031318"/>
                </a:lnTo>
                <a:lnTo>
                  <a:pt x="3072" y="989592"/>
                </a:lnTo>
                <a:lnTo>
                  <a:pt x="3621" y="944185"/>
                </a:lnTo>
                <a:lnTo>
                  <a:pt x="3840" y="895208"/>
                </a:lnTo>
                <a:lnTo>
                  <a:pt x="3621" y="846230"/>
                </a:lnTo>
                <a:lnTo>
                  <a:pt x="3072" y="800822"/>
                </a:lnTo>
                <a:lnTo>
                  <a:pt x="2414" y="759097"/>
                </a:lnTo>
                <a:lnTo>
                  <a:pt x="1646" y="720606"/>
                </a:lnTo>
                <a:lnTo>
                  <a:pt x="988" y="685240"/>
                </a:lnTo>
                <a:lnTo>
                  <a:pt x="329" y="652997"/>
                </a:lnTo>
                <a:lnTo>
                  <a:pt x="0" y="623320"/>
                </a:lnTo>
                <a:lnTo>
                  <a:pt x="110" y="596098"/>
                </a:lnTo>
                <a:lnTo>
                  <a:pt x="549" y="571330"/>
                </a:lnTo>
                <a:lnTo>
                  <a:pt x="1646" y="548795"/>
                </a:lnTo>
                <a:lnTo>
                  <a:pt x="3401" y="528154"/>
                </a:lnTo>
                <a:lnTo>
                  <a:pt x="6034" y="509300"/>
                </a:lnTo>
                <a:lnTo>
                  <a:pt x="9545" y="492007"/>
                </a:lnTo>
                <a:lnTo>
                  <a:pt x="14152" y="476053"/>
                </a:lnTo>
                <a:lnTo>
                  <a:pt x="19857" y="461326"/>
                </a:lnTo>
                <a:lnTo>
                  <a:pt x="26769" y="447603"/>
                </a:lnTo>
                <a:lnTo>
                  <a:pt x="35106" y="434662"/>
                </a:lnTo>
                <a:lnTo>
                  <a:pt x="44980" y="422278"/>
                </a:lnTo>
                <a:lnTo>
                  <a:pt x="56280" y="410341"/>
                </a:lnTo>
                <a:lnTo>
                  <a:pt x="69445" y="398738"/>
                </a:lnTo>
                <a:lnTo>
                  <a:pt x="84365" y="386912"/>
                </a:lnTo>
                <a:lnTo>
                  <a:pt x="101150" y="375086"/>
                </a:lnTo>
                <a:lnTo>
                  <a:pt x="120129" y="362814"/>
                </a:lnTo>
                <a:lnTo>
                  <a:pt x="141083" y="349983"/>
                </a:lnTo>
                <a:lnTo>
                  <a:pt x="164451" y="336484"/>
                </a:lnTo>
                <a:lnTo>
                  <a:pt x="190122" y="321981"/>
                </a:lnTo>
                <a:lnTo>
                  <a:pt x="218317" y="306250"/>
                </a:lnTo>
                <a:lnTo>
                  <a:pt x="248925" y="289180"/>
                </a:lnTo>
                <a:lnTo>
                  <a:pt x="282496" y="270548"/>
                </a:lnTo>
                <a:lnTo>
                  <a:pt x="318699" y="250355"/>
                </a:lnTo>
                <a:lnTo>
                  <a:pt x="357974" y="228153"/>
                </a:lnTo>
                <a:lnTo>
                  <a:pt x="400101" y="203720"/>
                </a:lnTo>
                <a:lnTo>
                  <a:pt x="442229" y="179176"/>
                </a:lnTo>
                <a:lnTo>
                  <a:pt x="480955" y="155970"/>
                </a:lnTo>
                <a:lnTo>
                  <a:pt x="516500" y="134549"/>
                </a:lnTo>
                <a:lnTo>
                  <a:pt x="549193" y="114579"/>
                </a:lnTo>
                <a:lnTo>
                  <a:pt x="579253" y="96393"/>
                </a:lnTo>
                <a:lnTo>
                  <a:pt x="606789" y="79547"/>
                </a:lnTo>
                <a:lnTo>
                  <a:pt x="632131" y="64486"/>
                </a:lnTo>
                <a:lnTo>
                  <a:pt x="655389" y="50874"/>
                </a:lnTo>
                <a:lnTo>
                  <a:pt x="676892" y="39049"/>
                </a:lnTo>
                <a:lnTo>
                  <a:pt x="696859" y="28672"/>
                </a:lnTo>
                <a:lnTo>
                  <a:pt x="715509" y="19971"/>
                </a:lnTo>
                <a:lnTo>
                  <a:pt x="733061" y="12719"/>
                </a:lnTo>
                <a:lnTo>
                  <a:pt x="749628" y="7140"/>
                </a:lnTo>
                <a:lnTo>
                  <a:pt x="765644" y="3236"/>
                </a:lnTo>
                <a:lnTo>
                  <a:pt x="781223" y="78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1270000" dist="266700" dir="5400000" sx="93000" sy="93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23D28EF-D085-4900-A36E-E92B60A1F22F}"/>
              </a:ext>
            </a:extLst>
          </p:cNvPr>
          <p:cNvGrpSpPr/>
          <p:nvPr/>
        </p:nvGrpSpPr>
        <p:grpSpPr>
          <a:xfrm>
            <a:off x="1395457" y="3296044"/>
            <a:ext cx="1597385" cy="670123"/>
            <a:chOff x="1547047" y="2568478"/>
            <a:chExt cx="2139128" cy="897392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CE9B961A-12ED-4FFE-976C-24B248B49D1E}"/>
                </a:ext>
              </a:extLst>
            </p:cNvPr>
            <p:cNvSpPr/>
            <p:nvPr/>
          </p:nvSpPr>
          <p:spPr>
            <a:xfrm>
              <a:off x="1547047" y="2568478"/>
              <a:ext cx="2139128" cy="61823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+mj-lt"/>
                  <a:ea typeface="Open Sans" panose="020B0606030504020204" pitchFamily="34" charset="0"/>
                  <a:cs typeface="Segoe UI" panose="020B0502040204020203" pitchFamily="34" charset="0"/>
                </a:rPr>
                <a:t>Step 01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DB318AF2-39EE-4CF7-A1FA-1EC7B79694F8}"/>
                </a:ext>
              </a:extLst>
            </p:cNvPr>
            <p:cNvSpPr/>
            <p:nvPr/>
          </p:nvSpPr>
          <p:spPr>
            <a:xfrm>
              <a:off x="1899472" y="3094928"/>
              <a:ext cx="1434278" cy="37094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  <a:ea typeface="Open Sans" panose="020B0606030504020204" pitchFamily="34" charset="0"/>
                  <a:cs typeface="Segoe UI" panose="020B0502040204020203" pitchFamily="34" charset="0"/>
                </a:rPr>
                <a:t>Your text</a:t>
              </a:r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18D15A32-4FE1-4BED-A376-EAE5E8293A2F}"/>
              </a:ext>
            </a:extLst>
          </p:cNvPr>
          <p:cNvSpPr/>
          <p:nvPr/>
        </p:nvSpPr>
        <p:spPr>
          <a:xfrm>
            <a:off x="1358612" y="4102109"/>
            <a:ext cx="1671074" cy="5475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1200" dirty="0">
                <a:solidFill>
                  <a:schemeClr val="bg1"/>
                </a:solidFill>
                <a:ea typeface="Open Sans" panose="020B0606030504020204" pitchFamily="34" charset="0"/>
                <a:cs typeface="Segoe UI" panose="020B0502040204020203" pitchFamily="34" charset="0"/>
              </a:rPr>
              <a:t>A wonderful serenity has taken</a:t>
            </a:r>
            <a:endParaRPr lang="id-ID" sz="1200" dirty="0">
              <a:solidFill>
                <a:schemeClr val="bg1"/>
              </a:solidFill>
              <a:ea typeface="Open Sans" panose="020B0606030504020204" pitchFamily="34" charset="0"/>
              <a:cs typeface="Segoe UI" panose="020B0502040204020203" pitchFamily="34" charset="0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5FE8588-72A1-4D22-9D91-DB62EF8A9150}"/>
              </a:ext>
            </a:extLst>
          </p:cNvPr>
          <p:cNvGrpSpPr/>
          <p:nvPr/>
        </p:nvGrpSpPr>
        <p:grpSpPr>
          <a:xfrm>
            <a:off x="2923424" y="3380689"/>
            <a:ext cx="486428" cy="486428"/>
            <a:chOff x="2189858" y="4703595"/>
            <a:chExt cx="651397" cy="651397"/>
          </a:xfrm>
        </p:grpSpPr>
        <p:sp>
          <p:nvSpPr>
            <p:cNvPr id="26" name="Teardrop 25">
              <a:extLst>
                <a:ext uri="{FF2B5EF4-FFF2-40B4-BE49-F238E27FC236}">
                  <a16:creationId xmlns:a16="http://schemas.microsoft.com/office/drawing/2014/main" id="{58A85DBA-5708-4216-A61E-F02A3BAD069A}"/>
                </a:ext>
              </a:extLst>
            </p:cNvPr>
            <p:cNvSpPr/>
            <p:nvPr/>
          </p:nvSpPr>
          <p:spPr>
            <a:xfrm rot="8100000" flipH="1">
              <a:off x="2189858" y="4703595"/>
              <a:ext cx="651397" cy="651397"/>
            </a:xfrm>
            <a:prstGeom prst="teardrop">
              <a:avLst/>
            </a:prstGeom>
            <a:solidFill>
              <a:schemeClr val="accent1"/>
            </a:solidFill>
            <a:ln w="25400">
              <a:solidFill>
                <a:schemeClr val="bg1"/>
              </a:solidFill>
            </a:ln>
            <a:effectLst>
              <a:outerShdw blurRad="1270000" dist="266700" dir="5400000" sx="93000" sy="93000" algn="t" rotWithShape="0">
                <a:prstClr val="black">
                  <a:alpha val="2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4F07A3D9-710C-4423-A0A9-3A3202B3CFC0}"/>
                </a:ext>
              </a:extLst>
            </p:cNvPr>
            <p:cNvSpPr/>
            <p:nvPr/>
          </p:nvSpPr>
          <p:spPr>
            <a:xfrm>
              <a:off x="2379565" y="4873847"/>
              <a:ext cx="310895" cy="310893"/>
            </a:xfrm>
            <a:prstGeom prst="rect">
              <a:avLst/>
            </a:prstGeom>
            <a:blipFill>
              <a:blip r:embed="rId2">
                <a:lum bright="70000" contrast="-70000"/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984B580B-7F07-47E9-9CD7-BA8E16E94EE0}"/>
              </a:ext>
            </a:extLst>
          </p:cNvPr>
          <p:cNvSpPr/>
          <p:nvPr/>
        </p:nvSpPr>
        <p:spPr>
          <a:xfrm>
            <a:off x="4953746" y="3496156"/>
            <a:ext cx="1348610" cy="1515787"/>
          </a:xfrm>
          <a:custGeom>
            <a:avLst/>
            <a:gdLst>
              <a:gd name="connsiteX0" fmla="*/ 796582 w 1592944"/>
              <a:gd name="connsiteY0" fmla="*/ 0 h 1790414"/>
              <a:gd name="connsiteX1" fmla="*/ 811721 w 1592944"/>
              <a:gd name="connsiteY1" fmla="*/ 781 h 1790414"/>
              <a:gd name="connsiteX2" fmla="*/ 827300 w 1592944"/>
              <a:gd name="connsiteY2" fmla="*/ 3236 h 1790414"/>
              <a:gd name="connsiteX3" fmla="*/ 843317 w 1592944"/>
              <a:gd name="connsiteY3" fmla="*/ 7140 h 1790414"/>
              <a:gd name="connsiteX4" fmla="*/ 859882 w 1592944"/>
              <a:gd name="connsiteY4" fmla="*/ 12719 h 1790414"/>
              <a:gd name="connsiteX5" fmla="*/ 877436 w 1592944"/>
              <a:gd name="connsiteY5" fmla="*/ 19971 h 1790414"/>
              <a:gd name="connsiteX6" fmla="*/ 896086 w 1592944"/>
              <a:gd name="connsiteY6" fmla="*/ 28672 h 1790414"/>
              <a:gd name="connsiteX7" fmla="*/ 916052 w 1592944"/>
              <a:gd name="connsiteY7" fmla="*/ 39049 h 1790414"/>
              <a:gd name="connsiteX8" fmla="*/ 937555 w 1592944"/>
              <a:gd name="connsiteY8" fmla="*/ 50874 h 1790414"/>
              <a:gd name="connsiteX9" fmla="*/ 960813 w 1592944"/>
              <a:gd name="connsiteY9" fmla="*/ 64486 h 1790414"/>
              <a:gd name="connsiteX10" fmla="*/ 986155 w 1592944"/>
              <a:gd name="connsiteY10" fmla="*/ 79547 h 1790414"/>
              <a:gd name="connsiteX11" fmla="*/ 1013692 w 1592944"/>
              <a:gd name="connsiteY11" fmla="*/ 96393 h 1790414"/>
              <a:gd name="connsiteX12" fmla="*/ 1043751 w 1592944"/>
              <a:gd name="connsiteY12" fmla="*/ 114579 h 1790414"/>
              <a:gd name="connsiteX13" fmla="*/ 1076444 w 1592944"/>
              <a:gd name="connsiteY13" fmla="*/ 134549 h 1790414"/>
              <a:gd name="connsiteX14" fmla="*/ 1111989 w 1592944"/>
              <a:gd name="connsiteY14" fmla="*/ 155970 h 1790414"/>
              <a:gd name="connsiteX15" fmla="*/ 1150715 w 1592944"/>
              <a:gd name="connsiteY15" fmla="*/ 179176 h 1790414"/>
              <a:gd name="connsiteX16" fmla="*/ 1192843 w 1592944"/>
              <a:gd name="connsiteY16" fmla="*/ 203720 h 1790414"/>
              <a:gd name="connsiteX17" fmla="*/ 1234971 w 1592944"/>
              <a:gd name="connsiteY17" fmla="*/ 228153 h 1790414"/>
              <a:gd name="connsiteX18" fmla="*/ 1274245 w 1592944"/>
              <a:gd name="connsiteY18" fmla="*/ 250355 h 1790414"/>
              <a:gd name="connsiteX19" fmla="*/ 1310448 w 1592944"/>
              <a:gd name="connsiteY19" fmla="*/ 270660 h 1790414"/>
              <a:gd name="connsiteX20" fmla="*/ 1344019 w 1592944"/>
              <a:gd name="connsiteY20" fmla="*/ 289291 h 1790414"/>
              <a:gd name="connsiteX21" fmla="*/ 1374628 w 1592944"/>
              <a:gd name="connsiteY21" fmla="*/ 306250 h 1790414"/>
              <a:gd name="connsiteX22" fmla="*/ 1402822 w 1592944"/>
              <a:gd name="connsiteY22" fmla="*/ 321981 h 1790414"/>
              <a:gd name="connsiteX23" fmla="*/ 1428494 w 1592944"/>
              <a:gd name="connsiteY23" fmla="*/ 336484 h 1790414"/>
              <a:gd name="connsiteX24" fmla="*/ 1451752 w 1592944"/>
              <a:gd name="connsiteY24" fmla="*/ 349983 h 1790414"/>
              <a:gd name="connsiteX25" fmla="*/ 1472815 w 1592944"/>
              <a:gd name="connsiteY25" fmla="*/ 362925 h 1790414"/>
              <a:gd name="connsiteX26" fmla="*/ 1491794 w 1592944"/>
              <a:gd name="connsiteY26" fmla="*/ 375086 h 1790414"/>
              <a:gd name="connsiteX27" fmla="*/ 1508470 w 1592944"/>
              <a:gd name="connsiteY27" fmla="*/ 386912 h 1790414"/>
              <a:gd name="connsiteX28" fmla="*/ 1523500 w 1592944"/>
              <a:gd name="connsiteY28" fmla="*/ 398738 h 1790414"/>
              <a:gd name="connsiteX29" fmla="*/ 1536664 w 1592944"/>
              <a:gd name="connsiteY29" fmla="*/ 410341 h 1790414"/>
              <a:gd name="connsiteX30" fmla="*/ 1547965 w 1592944"/>
              <a:gd name="connsiteY30" fmla="*/ 422278 h 1790414"/>
              <a:gd name="connsiteX31" fmla="*/ 1557838 w 1592944"/>
              <a:gd name="connsiteY31" fmla="*/ 434662 h 1790414"/>
              <a:gd name="connsiteX32" fmla="*/ 1566176 w 1592944"/>
              <a:gd name="connsiteY32" fmla="*/ 447603 h 1790414"/>
              <a:gd name="connsiteX33" fmla="*/ 1573087 w 1592944"/>
              <a:gd name="connsiteY33" fmla="*/ 461326 h 1790414"/>
              <a:gd name="connsiteX34" fmla="*/ 1578792 w 1592944"/>
              <a:gd name="connsiteY34" fmla="*/ 476053 h 1790414"/>
              <a:gd name="connsiteX35" fmla="*/ 1583400 w 1592944"/>
              <a:gd name="connsiteY35" fmla="*/ 492007 h 1790414"/>
              <a:gd name="connsiteX36" fmla="*/ 1586801 w 1592944"/>
              <a:gd name="connsiteY36" fmla="*/ 509300 h 1790414"/>
              <a:gd name="connsiteX37" fmla="*/ 1589543 w 1592944"/>
              <a:gd name="connsiteY37" fmla="*/ 528154 h 1790414"/>
              <a:gd name="connsiteX38" fmla="*/ 1591298 w 1592944"/>
              <a:gd name="connsiteY38" fmla="*/ 548795 h 1790414"/>
              <a:gd name="connsiteX39" fmla="*/ 1592396 w 1592944"/>
              <a:gd name="connsiteY39" fmla="*/ 571330 h 1790414"/>
              <a:gd name="connsiteX40" fmla="*/ 1592834 w 1592944"/>
              <a:gd name="connsiteY40" fmla="*/ 596098 h 1790414"/>
              <a:gd name="connsiteX41" fmla="*/ 1592944 w 1592944"/>
              <a:gd name="connsiteY41" fmla="*/ 623320 h 1790414"/>
              <a:gd name="connsiteX42" fmla="*/ 1592615 w 1592944"/>
              <a:gd name="connsiteY42" fmla="*/ 652997 h 1790414"/>
              <a:gd name="connsiteX43" fmla="*/ 1591957 w 1592944"/>
              <a:gd name="connsiteY43" fmla="*/ 685240 h 1790414"/>
              <a:gd name="connsiteX44" fmla="*/ 1591298 w 1592944"/>
              <a:gd name="connsiteY44" fmla="*/ 720606 h 1790414"/>
              <a:gd name="connsiteX45" fmla="*/ 1590531 w 1592944"/>
              <a:gd name="connsiteY45" fmla="*/ 759097 h 1790414"/>
              <a:gd name="connsiteX46" fmla="*/ 1589872 w 1592944"/>
              <a:gd name="connsiteY46" fmla="*/ 800822 h 1790414"/>
              <a:gd name="connsiteX47" fmla="*/ 1589324 w 1592944"/>
              <a:gd name="connsiteY47" fmla="*/ 846230 h 1790414"/>
              <a:gd name="connsiteX48" fmla="*/ 1589105 w 1592944"/>
              <a:gd name="connsiteY48" fmla="*/ 895208 h 1790414"/>
              <a:gd name="connsiteX49" fmla="*/ 1589324 w 1592944"/>
              <a:gd name="connsiteY49" fmla="*/ 944185 h 1790414"/>
              <a:gd name="connsiteX50" fmla="*/ 1589872 w 1592944"/>
              <a:gd name="connsiteY50" fmla="*/ 989592 h 1790414"/>
              <a:gd name="connsiteX51" fmla="*/ 1590531 w 1592944"/>
              <a:gd name="connsiteY51" fmla="*/ 1031318 h 1790414"/>
              <a:gd name="connsiteX52" fmla="*/ 1591298 w 1592944"/>
              <a:gd name="connsiteY52" fmla="*/ 1069808 h 1790414"/>
              <a:gd name="connsiteX53" fmla="*/ 1591957 w 1592944"/>
              <a:gd name="connsiteY53" fmla="*/ 1105175 h 1790414"/>
              <a:gd name="connsiteX54" fmla="*/ 1592615 w 1592944"/>
              <a:gd name="connsiteY54" fmla="*/ 1137418 h 1790414"/>
              <a:gd name="connsiteX55" fmla="*/ 1592944 w 1592944"/>
              <a:gd name="connsiteY55" fmla="*/ 1167094 h 1790414"/>
              <a:gd name="connsiteX56" fmla="*/ 1592834 w 1592944"/>
              <a:gd name="connsiteY56" fmla="*/ 1194316 h 1790414"/>
              <a:gd name="connsiteX57" fmla="*/ 1592396 w 1592944"/>
              <a:gd name="connsiteY57" fmla="*/ 1219084 h 1790414"/>
              <a:gd name="connsiteX58" fmla="*/ 1591298 w 1592944"/>
              <a:gd name="connsiteY58" fmla="*/ 1241620 h 1790414"/>
              <a:gd name="connsiteX59" fmla="*/ 1589543 w 1592944"/>
              <a:gd name="connsiteY59" fmla="*/ 1262260 h 1790414"/>
              <a:gd name="connsiteX60" fmla="*/ 1586910 w 1592944"/>
              <a:gd name="connsiteY60" fmla="*/ 1281114 h 1790414"/>
              <a:gd name="connsiteX61" fmla="*/ 1583400 w 1592944"/>
              <a:gd name="connsiteY61" fmla="*/ 1298407 h 1790414"/>
              <a:gd name="connsiteX62" fmla="*/ 1578792 w 1592944"/>
              <a:gd name="connsiteY62" fmla="*/ 1314362 h 1790414"/>
              <a:gd name="connsiteX63" fmla="*/ 1573087 w 1592944"/>
              <a:gd name="connsiteY63" fmla="*/ 1329088 h 1790414"/>
              <a:gd name="connsiteX64" fmla="*/ 1566176 w 1592944"/>
              <a:gd name="connsiteY64" fmla="*/ 1342811 h 1790414"/>
              <a:gd name="connsiteX65" fmla="*/ 1557838 w 1592944"/>
              <a:gd name="connsiteY65" fmla="*/ 1355752 h 1790414"/>
              <a:gd name="connsiteX66" fmla="*/ 1547965 w 1592944"/>
              <a:gd name="connsiteY66" fmla="*/ 1368136 h 1790414"/>
              <a:gd name="connsiteX67" fmla="*/ 1536664 w 1592944"/>
              <a:gd name="connsiteY67" fmla="*/ 1380074 h 1790414"/>
              <a:gd name="connsiteX68" fmla="*/ 1523500 w 1592944"/>
              <a:gd name="connsiteY68" fmla="*/ 1391677 h 1790414"/>
              <a:gd name="connsiteX69" fmla="*/ 1508580 w 1592944"/>
              <a:gd name="connsiteY69" fmla="*/ 1403503 h 1790414"/>
              <a:gd name="connsiteX70" fmla="*/ 1491794 w 1592944"/>
              <a:gd name="connsiteY70" fmla="*/ 1415329 h 1790414"/>
              <a:gd name="connsiteX71" fmla="*/ 1472815 w 1592944"/>
              <a:gd name="connsiteY71" fmla="*/ 1427601 h 1790414"/>
              <a:gd name="connsiteX72" fmla="*/ 1451861 w 1592944"/>
              <a:gd name="connsiteY72" fmla="*/ 1440431 h 1790414"/>
              <a:gd name="connsiteX73" fmla="*/ 1428494 w 1592944"/>
              <a:gd name="connsiteY73" fmla="*/ 1453931 h 1790414"/>
              <a:gd name="connsiteX74" fmla="*/ 1402822 w 1592944"/>
              <a:gd name="connsiteY74" fmla="*/ 1468435 h 1790414"/>
              <a:gd name="connsiteX75" fmla="*/ 1374628 w 1592944"/>
              <a:gd name="connsiteY75" fmla="*/ 1484165 h 1790414"/>
              <a:gd name="connsiteX76" fmla="*/ 1344019 w 1592944"/>
              <a:gd name="connsiteY76" fmla="*/ 1501235 h 1790414"/>
              <a:gd name="connsiteX77" fmla="*/ 1310448 w 1592944"/>
              <a:gd name="connsiteY77" fmla="*/ 1519866 h 1790414"/>
              <a:gd name="connsiteX78" fmla="*/ 1274245 w 1592944"/>
              <a:gd name="connsiteY78" fmla="*/ 1540060 h 1790414"/>
              <a:gd name="connsiteX79" fmla="*/ 1234971 w 1592944"/>
              <a:gd name="connsiteY79" fmla="*/ 1562261 h 1790414"/>
              <a:gd name="connsiteX80" fmla="*/ 1192843 w 1592944"/>
              <a:gd name="connsiteY80" fmla="*/ 1586695 h 1790414"/>
              <a:gd name="connsiteX81" fmla="*/ 1150715 w 1592944"/>
              <a:gd name="connsiteY81" fmla="*/ 1611239 h 1790414"/>
              <a:gd name="connsiteX82" fmla="*/ 1111989 w 1592944"/>
              <a:gd name="connsiteY82" fmla="*/ 1634445 h 1790414"/>
              <a:gd name="connsiteX83" fmla="*/ 1076444 w 1592944"/>
              <a:gd name="connsiteY83" fmla="*/ 1655866 h 1790414"/>
              <a:gd name="connsiteX84" fmla="*/ 1043751 w 1592944"/>
              <a:gd name="connsiteY84" fmla="*/ 1675836 h 1790414"/>
              <a:gd name="connsiteX85" fmla="*/ 1013692 w 1592944"/>
              <a:gd name="connsiteY85" fmla="*/ 1694021 h 1790414"/>
              <a:gd name="connsiteX86" fmla="*/ 986155 w 1592944"/>
              <a:gd name="connsiteY86" fmla="*/ 1710868 h 1790414"/>
              <a:gd name="connsiteX87" fmla="*/ 960813 w 1592944"/>
              <a:gd name="connsiteY87" fmla="*/ 1725929 h 1790414"/>
              <a:gd name="connsiteX88" fmla="*/ 937555 w 1592944"/>
              <a:gd name="connsiteY88" fmla="*/ 1739540 h 1790414"/>
              <a:gd name="connsiteX89" fmla="*/ 916052 w 1592944"/>
              <a:gd name="connsiteY89" fmla="*/ 1751366 h 1790414"/>
              <a:gd name="connsiteX90" fmla="*/ 896086 w 1592944"/>
              <a:gd name="connsiteY90" fmla="*/ 1761742 h 1790414"/>
              <a:gd name="connsiteX91" fmla="*/ 877436 w 1592944"/>
              <a:gd name="connsiteY91" fmla="*/ 1770444 h 1790414"/>
              <a:gd name="connsiteX92" fmla="*/ 859882 w 1592944"/>
              <a:gd name="connsiteY92" fmla="*/ 1777696 h 1790414"/>
              <a:gd name="connsiteX93" fmla="*/ 843317 w 1592944"/>
              <a:gd name="connsiteY93" fmla="*/ 1783274 h 1790414"/>
              <a:gd name="connsiteX94" fmla="*/ 827300 w 1592944"/>
              <a:gd name="connsiteY94" fmla="*/ 1787179 h 1790414"/>
              <a:gd name="connsiteX95" fmla="*/ 811721 w 1592944"/>
              <a:gd name="connsiteY95" fmla="*/ 1789633 h 1790414"/>
              <a:gd name="connsiteX96" fmla="*/ 796582 w 1592944"/>
              <a:gd name="connsiteY96" fmla="*/ 1790414 h 1790414"/>
              <a:gd name="connsiteX97" fmla="*/ 781223 w 1592944"/>
              <a:gd name="connsiteY97" fmla="*/ 1789633 h 1790414"/>
              <a:gd name="connsiteX98" fmla="*/ 765644 w 1592944"/>
              <a:gd name="connsiteY98" fmla="*/ 1787179 h 1790414"/>
              <a:gd name="connsiteX99" fmla="*/ 749628 w 1592944"/>
              <a:gd name="connsiteY99" fmla="*/ 1783274 h 1790414"/>
              <a:gd name="connsiteX100" fmla="*/ 733061 w 1592944"/>
              <a:gd name="connsiteY100" fmla="*/ 1777696 h 1790414"/>
              <a:gd name="connsiteX101" fmla="*/ 715509 w 1592944"/>
              <a:gd name="connsiteY101" fmla="*/ 1770444 h 1790414"/>
              <a:gd name="connsiteX102" fmla="*/ 696859 w 1592944"/>
              <a:gd name="connsiteY102" fmla="*/ 1761742 h 1790414"/>
              <a:gd name="connsiteX103" fmla="*/ 676892 w 1592944"/>
              <a:gd name="connsiteY103" fmla="*/ 1751366 h 1790414"/>
              <a:gd name="connsiteX104" fmla="*/ 655389 w 1592944"/>
              <a:gd name="connsiteY104" fmla="*/ 1739540 h 1790414"/>
              <a:gd name="connsiteX105" fmla="*/ 632131 w 1592944"/>
              <a:gd name="connsiteY105" fmla="*/ 1725929 h 1790414"/>
              <a:gd name="connsiteX106" fmla="*/ 606789 w 1592944"/>
              <a:gd name="connsiteY106" fmla="*/ 1710868 h 1790414"/>
              <a:gd name="connsiteX107" fmla="*/ 579253 w 1592944"/>
              <a:gd name="connsiteY107" fmla="*/ 1694021 h 1790414"/>
              <a:gd name="connsiteX108" fmla="*/ 549193 w 1592944"/>
              <a:gd name="connsiteY108" fmla="*/ 1675836 h 1790414"/>
              <a:gd name="connsiteX109" fmla="*/ 516500 w 1592944"/>
              <a:gd name="connsiteY109" fmla="*/ 1655866 h 1790414"/>
              <a:gd name="connsiteX110" fmla="*/ 480955 w 1592944"/>
              <a:gd name="connsiteY110" fmla="*/ 1634445 h 1790414"/>
              <a:gd name="connsiteX111" fmla="*/ 442229 w 1592944"/>
              <a:gd name="connsiteY111" fmla="*/ 1611239 h 1790414"/>
              <a:gd name="connsiteX112" fmla="*/ 400101 w 1592944"/>
              <a:gd name="connsiteY112" fmla="*/ 1586695 h 1790414"/>
              <a:gd name="connsiteX113" fmla="*/ 357974 w 1592944"/>
              <a:gd name="connsiteY113" fmla="*/ 1562261 h 1790414"/>
              <a:gd name="connsiteX114" fmla="*/ 318699 w 1592944"/>
              <a:gd name="connsiteY114" fmla="*/ 1540060 h 1790414"/>
              <a:gd name="connsiteX115" fmla="*/ 282496 w 1592944"/>
              <a:gd name="connsiteY115" fmla="*/ 1519755 h 1790414"/>
              <a:gd name="connsiteX116" fmla="*/ 248925 w 1592944"/>
              <a:gd name="connsiteY116" fmla="*/ 1501123 h 1790414"/>
              <a:gd name="connsiteX117" fmla="*/ 218317 w 1592944"/>
              <a:gd name="connsiteY117" fmla="*/ 1484165 h 1790414"/>
              <a:gd name="connsiteX118" fmla="*/ 190122 w 1592944"/>
              <a:gd name="connsiteY118" fmla="*/ 1468435 h 1790414"/>
              <a:gd name="connsiteX119" fmla="*/ 164451 w 1592944"/>
              <a:gd name="connsiteY119" fmla="*/ 1453931 h 1790414"/>
              <a:gd name="connsiteX120" fmla="*/ 141193 w 1592944"/>
              <a:gd name="connsiteY120" fmla="*/ 1440431 h 1790414"/>
              <a:gd name="connsiteX121" fmla="*/ 120129 w 1592944"/>
              <a:gd name="connsiteY121" fmla="*/ 1427489 h 1790414"/>
              <a:gd name="connsiteX122" fmla="*/ 101150 w 1592944"/>
              <a:gd name="connsiteY122" fmla="*/ 1415329 h 1790414"/>
              <a:gd name="connsiteX123" fmla="*/ 84474 w 1592944"/>
              <a:gd name="connsiteY123" fmla="*/ 1403503 h 1790414"/>
              <a:gd name="connsiteX124" fmla="*/ 69445 w 1592944"/>
              <a:gd name="connsiteY124" fmla="*/ 1391677 h 1790414"/>
              <a:gd name="connsiteX125" fmla="*/ 56280 w 1592944"/>
              <a:gd name="connsiteY125" fmla="*/ 1380074 h 1790414"/>
              <a:gd name="connsiteX126" fmla="*/ 44980 w 1592944"/>
              <a:gd name="connsiteY126" fmla="*/ 1368136 h 1790414"/>
              <a:gd name="connsiteX127" fmla="*/ 35106 w 1592944"/>
              <a:gd name="connsiteY127" fmla="*/ 1355752 h 1790414"/>
              <a:gd name="connsiteX128" fmla="*/ 26769 w 1592944"/>
              <a:gd name="connsiteY128" fmla="*/ 1342811 h 1790414"/>
              <a:gd name="connsiteX129" fmla="*/ 19857 w 1592944"/>
              <a:gd name="connsiteY129" fmla="*/ 1329088 h 1790414"/>
              <a:gd name="connsiteX130" fmla="*/ 14152 w 1592944"/>
              <a:gd name="connsiteY130" fmla="*/ 1314362 h 1790414"/>
              <a:gd name="connsiteX131" fmla="*/ 9545 w 1592944"/>
              <a:gd name="connsiteY131" fmla="*/ 1298407 h 1790414"/>
              <a:gd name="connsiteX132" fmla="*/ 6144 w 1592944"/>
              <a:gd name="connsiteY132" fmla="*/ 1281114 h 1790414"/>
              <a:gd name="connsiteX133" fmla="*/ 3401 w 1592944"/>
              <a:gd name="connsiteY133" fmla="*/ 1262260 h 1790414"/>
              <a:gd name="connsiteX134" fmla="*/ 1646 w 1592944"/>
              <a:gd name="connsiteY134" fmla="*/ 1241620 h 1790414"/>
              <a:gd name="connsiteX135" fmla="*/ 549 w 1592944"/>
              <a:gd name="connsiteY135" fmla="*/ 1219084 h 1790414"/>
              <a:gd name="connsiteX136" fmla="*/ 110 w 1592944"/>
              <a:gd name="connsiteY136" fmla="*/ 1194316 h 1790414"/>
              <a:gd name="connsiteX137" fmla="*/ 0 w 1592944"/>
              <a:gd name="connsiteY137" fmla="*/ 1167094 h 1790414"/>
              <a:gd name="connsiteX138" fmla="*/ 329 w 1592944"/>
              <a:gd name="connsiteY138" fmla="*/ 1137418 h 1790414"/>
              <a:gd name="connsiteX139" fmla="*/ 988 w 1592944"/>
              <a:gd name="connsiteY139" fmla="*/ 1105175 h 1790414"/>
              <a:gd name="connsiteX140" fmla="*/ 1646 w 1592944"/>
              <a:gd name="connsiteY140" fmla="*/ 1069808 h 1790414"/>
              <a:gd name="connsiteX141" fmla="*/ 2414 w 1592944"/>
              <a:gd name="connsiteY141" fmla="*/ 1031318 h 1790414"/>
              <a:gd name="connsiteX142" fmla="*/ 3072 w 1592944"/>
              <a:gd name="connsiteY142" fmla="*/ 989592 h 1790414"/>
              <a:gd name="connsiteX143" fmla="*/ 3621 w 1592944"/>
              <a:gd name="connsiteY143" fmla="*/ 944185 h 1790414"/>
              <a:gd name="connsiteX144" fmla="*/ 3840 w 1592944"/>
              <a:gd name="connsiteY144" fmla="*/ 895208 h 1790414"/>
              <a:gd name="connsiteX145" fmla="*/ 3621 w 1592944"/>
              <a:gd name="connsiteY145" fmla="*/ 846230 h 1790414"/>
              <a:gd name="connsiteX146" fmla="*/ 3072 w 1592944"/>
              <a:gd name="connsiteY146" fmla="*/ 800822 h 1790414"/>
              <a:gd name="connsiteX147" fmla="*/ 2414 w 1592944"/>
              <a:gd name="connsiteY147" fmla="*/ 759097 h 1790414"/>
              <a:gd name="connsiteX148" fmla="*/ 1646 w 1592944"/>
              <a:gd name="connsiteY148" fmla="*/ 720606 h 1790414"/>
              <a:gd name="connsiteX149" fmla="*/ 988 w 1592944"/>
              <a:gd name="connsiteY149" fmla="*/ 685240 h 1790414"/>
              <a:gd name="connsiteX150" fmla="*/ 329 w 1592944"/>
              <a:gd name="connsiteY150" fmla="*/ 652997 h 1790414"/>
              <a:gd name="connsiteX151" fmla="*/ 0 w 1592944"/>
              <a:gd name="connsiteY151" fmla="*/ 623320 h 1790414"/>
              <a:gd name="connsiteX152" fmla="*/ 110 w 1592944"/>
              <a:gd name="connsiteY152" fmla="*/ 596098 h 1790414"/>
              <a:gd name="connsiteX153" fmla="*/ 549 w 1592944"/>
              <a:gd name="connsiteY153" fmla="*/ 571330 h 1790414"/>
              <a:gd name="connsiteX154" fmla="*/ 1646 w 1592944"/>
              <a:gd name="connsiteY154" fmla="*/ 548795 h 1790414"/>
              <a:gd name="connsiteX155" fmla="*/ 3401 w 1592944"/>
              <a:gd name="connsiteY155" fmla="*/ 528154 h 1790414"/>
              <a:gd name="connsiteX156" fmla="*/ 6034 w 1592944"/>
              <a:gd name="connsiteY156" fmla="*/ 509300 h 1790414"/>
              <a:gd name="connsiteX157" fmla="*/ 9545 w 1592944"/>
              <a:gd name="connsiteY157" fmla="*/ 492007 h 1790414"/>
              <a:gd name="connsiteX158" fmla="*/ 14152 w 1592944"/>
              <a:gd name="connsiteY158" fmla="*/ 476053 h 1790414"/>
              <a:gd name="connsiteX159" fmla="*/ 19857 w 1592944"/>
              <a:gd name="connsiteY159" fmla="*/ 461326 h 1790414"/>
              <a:gd name="connsiteX160" fmla="*/ 26769 w 1592944"/>
              <a:gd name="connsiteY160" fmla="*/ 447603 h 1790414"/>
              <a:gd name="connsiteX161" fmla="*/ 35106 w 1592944"/>
              <a:gd name="connsiteY161" fmla="*/ 434662 h 1790414"/>
              <a:gd name="connsiteX162" fmla="*/ 44980 w 1592944"/>
              <a:gd name="connsiteY162" fmla="*/ 422278 h 1790414"/>
              <a:gd name="connsiteX163" fmla="*/ 56280 w 1592944"/>
              <a:gd name="connsiteY163" fmla="*/ 410341 h 1790414"/>
              <a:gd name="connsiteX164" fmla="*/ 69445 w 1592944"/>
              <a:gd name="connsiteY164" fmla="*/ 398738 h 1790414"/>
              <a:gd name="connsiteX165" fmla="*/ 84365 w 1592944"/>
              <a:gd name="connsiteY165" fmla="*/ 386912 h 1790414"/>
              <a:gd name="connsiteX166" fmla="*/ 101150 w 1592944"/>
              <a:gd name="connsiteY166" fmla="*/ 375086 h 1790414"/>
              <a:gd name="connsiteX167" fmla="*/ 120129 w 1592944"/>
              <a:gd name="connsiteY167" fmla="*/ 362814 h 1790414"/>
              <a:gd name="connsiteX168" fmla="*/ 141083 w 1592944"/>
              <a:gd name="connsiteY168" fmla="*/ 349983 h 1790414"/>
              <a:gd name="connsiteX169" fmla="*/ 164451 w 1592944"/>
              <a:gd name="connsiteY169" fmla="*/ 336484 h 1790414"/>
              <a:gd name="connsiteX170" fmla="*/ 190122 w 1592944"/>
              <a:gd name="connsiteY170" fmla="*/ 321981 h 1790414"/>
              <a:gd name="connsiteX171" fmla="*/ 218317 w 1592944"/>
              <a:gd name="connsiteY171" fmla="*/ 306250 h 1790414"/>
              <a:gd name="connsiteX172" fmla="*/ 248925 w 1592944"/>
              <a:gd name="connsiteY172" fmla="*/ 289180 h 1790414"/>
              <a:gd name="connsiteX173" fmla="*/ 282496 w 1592944"/>
              <a:gd name="connsiteY173" fmla="*/ 270548 h 1790414"/>
              <a:gd name="connsiteX174" fmla="*/ 318699 w 1592944"/>
              <a:gd name="connsiteY174" fmla="*/ 250355 h 1790414"/>
              <a:gd name="connsiteX175" fmla="*/ 357974 w 1592944"/>
              <a:gd name="connsiteY175" fmla="*/ 228153 h 1790414"/>
              <a:gd name="connsiteX176" fmla="*/ 400101 w 1592944"/>
              <a:gd name="connsiteY176" fmla="*/ 203720 h 1790414"/>
              <a:gd name="connsiteX177" fmla="*/ 442229 w 1592944"/>
              <a:gd name="connsiteY177" fmla="*/ 179176 h 1790414"/>
              <a:gd name="connsiteX178" fmla="*/ 480955 w 1592944"/>
              <a:gd name="connsiteY178" fmla="*/ 155970 h 1790414"/>
              <a:gd name="connsiteX179" fmla="*/ 516500 w 1592944"/>
              <a:gd name="connsiteY179" fmla="*/ 134549 h 1790414"/>
              <a:gd name="connsiteX180" fmla="*/ 549193 w 1592944"/>
              <a:gd name="connsiteY180" fmla="*/ 114579 h 1790414"/>
              <a:gd name="connsiteX181" fmla="*/ 579253 w 1592944"/>
              <a:gd name="connsiteY181" fmla="*/ 96393 h 1790414"/>
              <a:gd name="connsiteX182" fmla="*/ 606789 w 1592944"/>
              <a:gd name="connsiteY182" fmla="*/ 79547 h 1790414"/>
              <a:gd name="connsiteX183" fmla="*/ 632131 w 1592944"/>
              <a:gd name="connsiteY183" fmla="*/ 64486 h 1790414"/>
              <a:gd name="connsiteX184" fmla="*/ 655389 w 1592944"/>
              <a:gd name="connsiteY184" fmla="*/ 50874 h 1790414"/>
              <a:gd name="connsiteX185" fmla="*/ 676892 w 1592944"/>
              <a:gd name="connsiteY185" fmla="*/ 39049 h 1790414"/>
              <a:gd name="connsiteX186" fmla="*/ 696859 w 1592944"/>
              <a:gd name="connsiteY186" fmla="*/ 28672 h 1790414"/>
              <a:gd name="connsiteX187" fmla="*/ 715509 w 1592944"/>
              <a:gd name="connsiteY187" fmla="*/ 19971 h 1790414"/>
              <a:gd name="connsiteX188" fmla="*/ 733061 w 1592944"/>
              <a:gd name="connsiteY188" fmla="*/ 12719 h 1790414"/>
              <a:gd name="connsiteX189" fmla="*/ 749628 w 1592944"/>
              <a:gd name="connsiteY189" fmla="*/ 7140 h 1790414"/>
              <a:gd name="connsiteX190" fmla="*/ 765644 w 1592944"/>
              <a:gd name="connsiteY190" fmla="*/ 3236 h 1790414"/>
              <a:gd name="connsiteX191" fmla="*/ 781223 w 1592944"/>
              <a:gd name="connsiteY191" fmla="*/ 781 h 1790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</a:cxnLst>
            <a:rect l="l" t="t" r="r" b="b"/>
            <a:pathLst>
              <a:path w="1592944" h="1790414">
                <a:moveTo>
                  <a:pt x="796582" y="0"/>
                </a:moveTo>
                <a:lnTo>
                  <a:pt x="811721" y="781"/>
                </a:lnTo>
                <a:lnTo>
                  <a:pt x="827300" y="3236"/>
                </a:lnTo>
                <a:lnTo>
                  <a:pt x="843317" y="7140"/>
                </a:lnTo>
                <a:lnTo>
                  <a:pt x="859882" y="12719"/>
                </a:lnTo>
                <a:lnTo>
                  <a:pt x="877436" y="19971"/>
                </a:lnTo>
                <a:lnTo>
                  <a:pt x="896086" y="28672"/>
                </a:lnTo>
                <a:lnTo>
                  <a:pt x="916052" y="39049"/>
                </a:lnTo>
                <a:lnTo>
                  <a:pt x="937555" y="50874"/>
                </a:lnTo>
                <a:lnTo>
                  <a:pt x="960813" y="64486"/>
                </a:lnTo>
                <a:lnTo>
                  <a:pt x="986155" y="79547"/>
                </a:lnTo>
                <a:lnTo>
                  <a:pt x="1013692" y="96393"/>
                </a:lnTo>
                <a:lnTo>
                  <a:pt x="1043751" y="114579"/>
                </a:lnTo>
                <a:lnTo>
                  <a:pt x="1076444" y="134549"/>
                </a:lnTo>
                <a:lnTo>
                  <a:pt x="1111989" y="155970"/>
                </a:lnTo>
                <a:lnTo>
                  <a:pt x="1150715" y="179176"/>
                </a:lnTo>
                <a:lnTo>
                  <a:pt x="1192843" y="203720"/>
                </a:lnTo>
                <a:lnTo>
                  <a:pt x="1234971" y="228153"/>
                </a:lnTo>
                <a:lnTo>
                  <a:pt x="1274245" y="250355"/>
                </a:lnTo>
                <a:lnTo>
                  <a:pt x="1310448" y="270660"/>
                </a:lnTo>
                <a:lnTo>
                  <a:pt x="1344019" y="289291"/>
                </a:lnTo>
                <a:lnTo>
                  <a:pt x="1374628" y="306250"/>
                </a:lnTo>
                <a:lnTo>
                  <a:pt x="1402822" y="321981"/>
                </a:lnTo>
                <a:lnTo>
                  <a:pt x="1428494" y="336484"/>
                </a:lnTo>
                <a:lnTo>
                  <a:pt x="1451752" y="349983"/>
                </a:lnTo>
                <a:lnTo>
                  <a:pt x="1472815" y="362925"/>
                </a:lnTo>
                <a:lnTo>
                  <a:pt x="1491794" y="375086"/>
                </a:lnTo>
                <a:lnTo>
                  <a:pt x="1508470" y="386912"/>
                </a:lnTo>
                <a:lnTo>
                  <a:pt x="1523500" y="398738"/>
                </a:lnTo>
                <a:lnTo>
                  <a:pt x="1536664" y="410341"/>
                </a:lnTo>
                <a:lnTo>
                  <a:pt x="1547965" y="422278"/>
                </a:lnTo>
                <a:lnTo>
                  <a:pt x="1557838" y="434662"/>
                </a:lnTo>
                <a:lnTo>
                  <a:pt x="1566176" y="447603"/>
                </a:lnTo>
                <a:lnTo>
                  <a:pt x="1573087" y="461326"/>
                </a:lnTo>
                <a:lnTo>
                  <a:pt x="1578792" y="476053"/>
                </a:lnTo>
                <a:lnTo>
                  <a:pt x="1583400" y="492007"/>
                </a:lnTo>
                <a:lnTo>
                  <a:pt x="1586801" y="509300"/>
                </a:lnTo>
                <a:lnTo>
                  <a:pt x="1589543" y="528154"/>
                </a:lnTo>
                <a:lnTo>
                  <a:pt x="1591298" y="548795"/>
                </a:lnTo>
                <a:lnTo>
                  <a:pt x="1592396" y="571330"/>
                </a:lnTo>
                <a:lnTo>
                  <a:pt x="1592834" y="596098"/>
                </a:lnTo>
                <a:lnTo>
                  <a:pt x="1592944" y="623320"/>
                </a:lnTo>
                <a:lnTo>
                  <a:pt x="1592615" y="652997"/>
                </a:lnTo>
                <a:lnTo>
                  <a:pt x="1591957" y="685240"/>
                </a:lnTo>
                <a:lnTo>
                  <a:pt x="1591298" y="720606"/>
                </a:lnTo>
                <a:lnTo>
                  <a:pt x="1590531" y="759097"/>
                </a:lnTo>
                <a:lnTo>
                  <a:pt x="1589872" y="800822"/>
                </a:lnTo>
                <a:lnTo>
                  <a:pt x="1589324" y="846230"/>
                </a:lnTo>
                <a:lnTo>
                  <a:pt x="1589105" y="895208"/>
                </a:lnTo>
                <a:lnTo>
                  <a:pt x="1589324" y="944185"/>
                </a:lnTo>
                <a:lnTo>
                  <a:pt x="1589872" y="989592"/>
                </a:lnTo>
                <a:lnTo>
                  <a:pt x="1590531" y="1031318"/>
                </a:lnTo>
                <a:lnTo>
                  <a:pt x="1591298" y="1069808"/>
                </a:lnTo>
                <a:lnTo>
                  <a:pt x="1591957" y="1105175"/>
                </a:lnTo>
                <a:lnTo>
                  <a:pt x="1592615" y="1137418"/>
                </a:lnTo>
                <a:lnTo>
                  <a:pt x="1592944" y="1167094"/>
                </a:lnTo>
                <a:lnTo>
                  <a:pt x="1592834" y="1194316"/>
                </a:lnTo>
                <a:lnTo>
                  <a:pt x="1592396" y="1219084"/>
                </a:lnTo>
                <a:lnTo>
                  <a:pt x="1591298" y="1241620"/>
                </a:lnTo>
                <a:lnTo>
                  <a:pt x="1589543" y="1262260"/>
                </a:lnTo>
                <a:lnTo>
                  <a:pt x="1586910" y="1281114"/>
                </a:lnTo>
                <a:lnTo>
                  <a:pt x="1583400" y="1298407"/>
                </a:lnTo>
                <a:lnTo>
                  <a:pt x="1578792" y="1314362"/>
                </a:lnTo>
                <a:lnTo>
                  <a:pt x="1573087" y="1329088"/>
                </a:lnTo>
                <a:lnTo>
                  <a:pt x="1566176" y="1342811"/>
                </a:lnTo>
                <a:lnTo>
                  <a:pt x="1557838" y="1355752"/>
                </a:lnTo>
                <a:lnTo>
                  <a:pt x="1547965" y="1368136"/>
                </a:lnTo>
                <a:lnTo>
                  <a:pt x="1536664" y="1380074"/>
                </a:lnTo>
                <a:lnTo>
                  <a:pt x="1523500" y="1391677"/>
                </a:lnTo>
                <a:lnTo>
                  <a:pt x="1508580" y="1403503"/>
                </a:lnTo>
                <a:lnTo>
                  <a:pt x="1491794" y="1415329"/>
                </a:lnTo>
                <a:lnTo>
                  <a:pt x="1472815" y="1427601"/>
                </a:lnTo>
                <a:lnTo>
                  <a:pt x="1451861" y="1440431"/>
                </a:lnTo>
                <a:lnTo>
                  <a:pt x="1428494" y="1453931"/>
                </a:lnTo>
                <a:lnTo>
                  <a:pt x="1402822" y="1468435"/>
                </a:lnTo>
                <a:lnTo>
                  <a:pt x="1374628" y="1484165"/>
                </a:lnTo>
                <a:lnTo>
                  <a:pt x="1344019" y="1501235"/>
                </a:lnTo>
                <a:lnTo>
                  <a:pt x="1310448" y="1519866"/>
                </a:lnTo>
                <a:lnTo>
                  <a:pt x="1274245" y="1540060"/>
                </a:lnTo>
                <a:lnTo>
                  <a:pt x="1234971" y="1562261"/>
                </a:lnTo>
                <a:lnTo>
                  <a:pt x="1192843" y="1586695"/>
                </a:lnTo>
                <a:lnTo>
                  <a:pt x="1150715" y="1611239"/>
                </a:lnTo>
                <a:lnTo>
                  <a:pt x="1111989" y="1634445"/>
                </a:lnTo>
                <a:lnTo>
                  <a:pt x="1076444" y="1655866"/>
                </a:lnTo>
                <a:lnTo>
                  <a:pt x="1043751" y="1675836"/>
                </a:lnTo>
                <a:lnTo>
                  <a:pt x="1013692" y="1694021"/>
                </a:lnTo>
                <a:lnTo>
                  <a:pt x="986155" y="1710868"/>
                </a:lnTo>
                <a:lnTo>
                  <a:pt x="960813" y="1725929"/>
                </a:lnTo>
                <a:lnTo>
                  <a:pt x="937555" y="1739540"/>
                </a:lnTo>
                <a:lnTo>
                  <a:pt x="916052" y="1751366"/>
                </a:lnTo>
                <a:lnTo>
                  <a:pt x="896086" y="1761742"/>
                </a:lnTo>
                <a:lnTo>
                  <a:pt x="877436" y="1770444"/>
                </a:lnTo>
                <a:lnTo>
                  <a:pt x="859882" y="1777696"/>
                </a:lnTo>
                <a:lnTo>
                  <a:pt x="843317" y="1783274"/>
                </a:lnTo>
                <a:lnTo>
                  <a:pt x="827300" y="1787179"/>
                </a:lnTo>
                <a:lnTo>
                  <a:pt x="811721" y="1789633"/>
                </a:lnTo>
                <a:lnTo>
                  <a:pt x="796582" y="1790414"/>
                </a:lnTo>
                <a:lnTo>
                  <a:pt x="781223" y="1789633"/>
                </a:lnTo>
                <a:lnTo>
                  <a:pt x="765644" y="1787179"/>
                </a:lnTo>
                <a:lnTo>
                  <a:pt x="749628" y="1783274"/>
                </a:lnTo>
                <a:lnTo>
                  <a:pt x="733061" y="1777696"/>
                </a:lnTo>
                <a:lnTo>
                  <a:pt x="715509" y="1770444"/>
                </a:lnTo>
                <a:lnTo>
                  <a:pt x="696859" y="1761742"/>
                </a:lnTo>
                <a:lnTo>
                  <a:pt x="676892" y="1751366"/>
                </a:lnTo>
                <a:lnTo>
                  <a:pt x="655389" y="1739540"/>
                </a:lnTo>
                <a:lnTo>
                  <a:pt x="632131" y="1725929"/>
                </a:lnTo>
                <a:lnTo>
                  <a:pt x="606789" y="1710868"/>
                </a:lnTo>
                <a:lnTo>
                  <a:pt x="579253" y="1694021"/>
                </a:lnTo>
                <a:lnTo>
                  <a:pt x="549193" y="1675836"/>
                </a:lnTo>
                <a:lnTo>
                  <a:pt x="516500" y="1655866"/>
                </a:lnTo>
                <a:lnTo>
                  <a:pt x="480955" y="1634445"/>
                </a:lnTo>
                <a:lnTo>
                  <a:pt x="442229" y="1611239"/>
                </a:lnTo>
                <a:lnTo>
                  <a:pt x="400101" y="1586695"/>
                </a:lnTo>
                <a:lnTo>
                  <a:pt x="357974" y="1562261"/>
                </a:lnTo>
                <a:lnTo>
                  <a:pt x="318699" y="1540060"/>
                </a:lnTo>
                <a:lnTo>
                  <a:pt x="282496" y="1519755"/>
                </a:lnTo>
                <a:lnTo>
                  <a:pt x="248925" y="1501123"/>
                </a:lnTo>
                <a:lnTo>
                  <a:pt x="218317" y="1484165"/>
                </a:lnTo>
                <a:lnTo>
                  <a:pt x="190122" y="1468435"/>
                </a:lnTo>
                <a:lnTo>
                  <a:pt x="164451" y="1453931"/>
                </a:lnTo>
                <a:lnTo>
                  <a:pt x="141193" y="1440431"/>
                </a:lnTo>
                <a:lnTo>
                  <a:pt x="120129" y="1427489"/>
                </a:lnTo>
                <a:lnTo>
                  <a:pt x="101150" y="1415329"/>
                </a:lnTo>
                <a:lnTo>
                  <a:pt x="84474" y="1403503"/>
                </a:lnTo>
                <a:lnTo>
                  <a:pt x="69445" y="1391677"/>
                </a:lnTo>
                <a:lnTo>
                  <a:pt x="56280" y="1380074"/>
                </a:lnTo>
                <a:lnTo>
                  <a:pt x="44980" y="1368136"/>
                </a:lnTo>
                <a:lnTo>
                  <a:pt x="35106" y="1355752"/>
                </a:lnTo>
                <a:lnTo>
                  <a:pt x="26769" y="1342811"/>
                </a:lnTo>
                <a:lnTo>
                  <a:pt x="19857" y="1329088"/>
                </a:lnTo>
                <a:lnTo>
                  <a:pt x="14152" y="1314362"/>
                </a:lnTo>
                <a:lnTo>
                  <a:pt x="9545" y="1298407"/>
                </a:lnTo>
                <a:lnTo>
                  <a:pt x="6144" y="1281114"/>
                </a:lnTo>
                <a:lnTo>
                  <a:pt x="3401" y="1262260"/>
                </a:lnTo>
                <a:lnTo>
                  <a:pt x="1646" y="1241620"/>
                </a:lnTo>
                <a:lnTo>
                  <a:pt x="549" y="1219084"/>
                </a:lnTo>
                <a:lnTo>
                  <a:pt x="110" y="1194316"/>
                </a:lnTo>
                <a:lnTo>
                  <a:pt x="0" y="1167094"/>
                </a:lnTo>
                <a:lnTo>
                  <a:pt x="329" y="1137418"/>
                </a:lnTo>
                <a:lnTo>
                  <a:pt x="988" y="1105175"/>
                </a:lnTo>
                <a:lnTo>
                  <a:pt x="1646" y="1069808"/>
                </a:lnTo>
                <a:lnTo>
                  <a:pt x="2414" y="1031318"/>
                </a:lnTo>
                <a:lnTo>
                  <a:pt x="3072" y="989592"/>
                </a:lnTo>
                <a:lnTo>
                  <a:pt x="3621" y="944185"/>
                </a:lnTo>
                <a:lnTo>
                  <a:pt x="3840" y="895208"/>
                </a:lnTo>
                <a:lnTo>
                  <a:pt x="3621" y="846230"/>
                </a:lnTo>
                <a:lnTo>
                  <a:pt x="3072" y="800822"/>
                </a:lnTo>
                <a:lnTo>
                  <a:pt x="2414" y="759097"/>
                </a:lnTo>
                <a:lnTo>
                  <a:pt x="1646" y="720606"/>
                </a:lnTo>
                <a:lnTo>
                  <a:pt x="988" y="685240"/>
                </a:lnTo>
                <a:lnTo>
                  <a:pt x="329" y="652997"/>
                </a:lnTo>
                <a:lnTo>
                  <a:pt x="0" y="623320"/>
                </a:lnTo>
                <a:lnTo>
                  <a:pt x="110" y="596098"/>
                </a:lnTo>
                <a:lnTo>
                  <a:pt x="549" y="571330"/>
                </a:lnTo>
                <a:lnTo>
                  <a:pt x="1646" y="548795"/>
                </a:lnTo>
                <a:lnTo>
                  <a:pt x="3401" y="528154"/>
                </a:lnTo>
                <a:lnTo>
                  <a:pt x="6034" y="509300"/>
                </a:lnTo>
                <a:lnTo>
                  <a:pt x="9545" y="492007"/>
                </a:lnTo>
                <a:lnTo>
                  <a:pt x="14152" y="476053"/>
                </a:lnTo>
                <a:lnTo>
                  <a:pt x="19857" y="461326"/>
                </a:lnTo>
                <a:lnTo>
                  <a:pt x="26769" y="447603"/>
                </a:lnTo>
                <a:lnTo>
                  <a:pt x="35106" y="434662"/>
                </a:lnTo>
                <a:lnTo>
                  <a:pt x="44980" y="422278"/>
                </a:lnTo>
                <a:lnTo>
                  <a:pt x="56280" y="410341"/>
                </a:lnTo>
                <a:lnTo>
                  <a:pt x="69445" y="398738"/>
                </a:lnTo>
                <a:lnTo>
                  <a:pt x="84365" y="386912"/>
                </a:lnTo>
                <a:lnTo>
                  <a:pt x="101150" y="375086"/>
                </a:lnTo>
                <a:lnTo>
                  <a:pt x="120129" y="362814"/>
                </a:lnTo>
                <a:lnTo>
                  <a:pt x="141083" y="349983"/>
                </a:lnTo>
                <a:lnTo>
                  <a:pt x="164451" y="336484"/>
                </a:lnTo>
                <a:lnTo>
                  <a:pt x="190122" y="321981"/>
                </a:lnTo>
                <a:lnTo>
                  <a:pt x="218317" y="306250"/>
                </a:lnTo>
                <a:lnTo>
                  <a:pt x="248925" y="289180"/>
                </a:lnTo>
                <a:lnTo>
                  <a:pt x="282496" y="270548"/>
                </a:lnTo>
                <a:lnTo>
                  <a:pt x="318699" y="250355"/>
                </a:lnTo>
                <a:lnTo>
                  <a:pt x="357974" y="228153"/>
                </a:lnTo>
                <a:lnTo>
                  <a:pt x="400101" y="203720"/>
                </a:lnTo>
                <a:lnTo>
                  <a:pt x="442229" y="179176"/>
                </a:lnTo>
                <a:lnTo>
                  <a:pt x="480955" y="155970"/>
                </a:lnTo>
                <a:lnTo>
                  <a:pt x="516500" y="134549"/>
                </a:lnTo>
                <a:lnTo>
                  <a:pt x="549193" y="114579"/>
                </a:lnTo>
                <a:lnTo>
                  <a:pt x="579253" y="96393"/>
                </a:lnTo>
                <a:lnTo>
                  <a:pt x="606789" y="79547"/>
                </a:lnTo>
                <a:lnTo>
                  <a:pt x="632131" y="64486"/>
                </a:lnTo>
                <a:lnTo>
                  <a:pt x="655389" y="50874"/>
                </a:lnTo>
                <a:lnTo>
                  <a:pt x="676892" y="39049"/>
                </a:lnTo>
                <a:lnTo>
                  <a:pt x="696859" y="28672"/>
                </a:lnTo>
                <a:lnTo>
                  <a:pt x="715509" y="19971"/>
                </a:lnTo>
                <a:lnTo>
                  <a:pt x="733061" y="12719"/>
                </a:lnTo>
                <a:lnTo>
                  <a:pt x="749628" y="7140"/>
                </a:lnTo>
                <a:lnTo>
                  <a:pt x="765644" y="3236"/>
                </a:lnTo>
                <a:lnTo>
                  <a:pt x="781223" y="78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F5B9AC88-1F6D-402F-AAF7-1F37AE0D388A}"/>
              </a:ext>
            </a:extLst>
          </p:cNvPr>
          <p:cNvSpPr/>
          <p:nvPr/>
        </p:nvSpPr>
        <p:spPr>
          <a:xfrm>
            <a:off x="3818790" y="3572484"/>
            <a:ext cx="1944979" cy="2186084"/>
          </a:xfrm>
          <a:custGeom>
            <a:avLst/>
            <a:gdLst>
              <a:gd name="connsiteX0" fmla="*/ 796582 w 1592944"/>
              <a:gd name="connsiteY0" fmla="*/ 0 h 1790414"/>
              <a:gd name="connsiteX1" fmla="*/ 811721 w 1592944"/>
              <a:gd name="connsiteY1" fmla="*/ 781 h 1790414"/>
              <a:gd name="connsiteX2" fmla="*/ 827300 w 1592944"/>
              <a:gd name="connsiteY2" fmla="*/ 3236 h 1790414"/>
              <a:gd name="connsiteX3" fmla="*/ 843317 w 1592944"/>
              <a:gd name="connsiteY3" fmla="*/ 7140 h 1790414"/>
              <a:gd name="connsiteX4" fmla="*/ 859882 w 1592944"/>
              <a:gd name="connsiteY4" fmla="*/ 12719 h 1790414"/>
              <a:gd name="connsiteX5" fmla="*/ 877436 w 1592944"/>
              <a:gd name="connsiteY5" fmla="*/ 19971 h 1790414"/>
              <a:gd name="connsiteX6" fmla="*/ 896086 w 1592944"/>
              <a:gd name="connsiteY6" fmla="*/ 28672 h 1790414"/>
              <a:gd name="connsiteX7" fmla="*/ 916052 w 1592944"/>
              <a:gd name="connsiteY7" fmla="*/ 39049 h 1790414"/>
              <a:gd name="connsiteX8" fmla="*/ 937555 w 1592944"/>
              <a:gd name="connsiteY8" fmla="*/ 50874 h 1790414"/>
              <a:gd name="connsiteX9" fmla="*/ 960813 w 1592944"/>
              <a:gd name="connsiteY9" fmla="*/ 64486 h 1790414"/>
              <a:gd name="connsiteX10" fmla="*/ 986155 w 1592944"/>
              <a:gd name="connsiteY10" fmla="*/ 79547 h 1790414"/>
              <a:gd name="connsiteX11" fmla="*/ 1013692 w 1592944"/>
              <a:gd name="connsiteY11" fmla="*/ 96393 h 1790414"/>
              <a:gd name="connsiteX12" fmla="*/ 1043751 w 1592944"/>
              <a:gd name="connsiteY12" fmla="*/ 114579 h 1790414"/>
              <a:gd name="connsiteX13" fmla="*/ 1076444 w 1592944"/>
              <a:gd name="connsiteY13" fmla="*/ 134549 h 1790414"/>
              <a:gd name="connsiteX14" fmla="*/ 1111989 w 1592944"/>
              <a:gd name="connsiteY14" fmla="*/ 155970 h 1790414"/>
              <a:gd name="connsiteX15" fmla="*/ 1150715 w 1592944"/>
              <a:gd name="connsiteY15" fmla="*/ 179176 h 1790414"/>
              <a:gd name="connsiteX16" fmla="*/ 1192843 w 1592944"/>
              <a:gd name="connsiteY16" fmla="*/ 203720 h 1790414"/>
              <a:gd name="connsiteX17" fmla="*/ 1234971 w 1592944"/>
              <a:gd name="connsiteY17" fmla="*/ 228153 h 1790414"/>
              <a:gd name="connsiteX18" fmla="*/ 1274245 w 1592944"/>
              <a:gd name="connsiteY18" fmla="*/ 250355 h 1790414"/>
              <a:gd name="connsiteX19" fmla="*/ 1310448 w 1592944"/>
              <a:gd name="connsiteY19" fmla="*/ 270660 h 1790414"/>
              <a:gd name="connsiteX20" fmla="*/ 1344019 w 1592944"/>
              <a:gd name="connsiteY20" fmla="*/ 289291 h 1790414"/>
              <a:gd name="connsiteX21" fmla="*/ 1374628 w 1592944"/>
              <a:gd name="connsiteY21" fmla="*/ 306250 h 1790414"/>
              <a:gd name="connsiteX22" fmla="*/ 1402822 w 1592944"/>
              <a:gd name="connsiteY22" fmla="*/ 321981 h 1790414"/>
              <a:gd name="connsiteX23" fmla="*/ 1428494 w 1592944"/>
              <a:gd name="connsiteY23" fmla="*/ 336484 h 1790414"/>
              <a:gd name="connsiteX24" fmla="*/ 1451752 w 1592944"/>
              <a:gd name="connsiteY24" fmla="*/ 349983 h 1790414"/>
              <a:gd name="connsiteX25" fmla="*/ 1472815 w 1592944"/>
              <a:gd name="connsiteY25" fmla="*/ 362925 h 1790414"/>
              <a:gd name="connsiteX26" fmla="*/ 1491794 w 1592944"/>
              <a:gd name="connsiteY26" fmla="*/ 375086 h 1790414"/>
              <a:gd name="connsiteX27" fmla="*/ 1508470 w 1592944"/>
              <a:gd name="connsiteY27" fmla="*/ 386912 h 1790414"/>
              <a:gd name="connsiteX28" fmla="*/ 1523500 w 1592944"/>
              <a:gd name="connsiteY28" fmla="*/ 398738 h 1790414"/>
              <a:gd name="connsiteX29" fmla="*/ 1536664 w 1592944"/>
              <a:gd name="connsiteY29" fmla="*/ 410341 h 1790414"/>
              <a:gd name="connsiteX30" fmla="*/ 1547965 w 1592944"/>
              <a:gd name="connsiteY30" fmla="*/ 422278 h 1790414"/>
              <a:gd name="connsiteX31" fmla="*/ 1557838 w 1592944"/>
              <a:gd name="connsiteY31" fmla="*/ 434662 h 1790414"/>
              <a:gd name="connsiteX32" fmla="*/ 1566176 w 1592944"/>
              <a:gd name="connsiteY32" fmla="*/ 447603 h 1790414"/>
              <a:gd name="connsiteX33" fmla="*/ 1573087 w 1592944"/>
              <a:gd name="connsiteY33" fmla="*/ 461326 h 1790414"/>
              <a:gd name="connsiteX34" fmla="*/ 1578792 w 1592944"/>
              <a:gd name="connsiteY34" fmla="*/ 476053 h 1790414"/>
              <a:gd name="connsiteX35" fmla="*/ 1583400 w 1592944"/>
              <a:gd name="connsiteY35" fmla="*/ 492007 h 1790414"/>
              <a:gd name="connsiteX36" fmla="*/ 1586801 w 1592944"/>
              <a:gd name="connsiteY36" fmla="*/ 509300 h 1790414"/>
              <a:gd name="connsiteX37" fmla="*/ 1589543 w 1592944"/>
              <a:gd name="connsiteY37" fmla="*/ 528154 h 1790414"/>
              <a:gd name="connsiteX38" fmla="*/ 1591298 w 1592944"/>
              <a:gd name="connsiteY38" fmla="*/ 548795 h 1790414"/>
              <a:gd name="connsiteX39" fmla="*/ 1592396 w 1592944"/>
              <a:gd name="connsiteY39" fmla="*/ 571330 h 1790414"/>
              <a:gd name="connsiteX40" fmla="*/ 1592834 w 1592944"/>
              <a:gd name="connsiteY40" fmla="*/ 596098 h 1790414"/>
              <a:gd name="connsiteX41" fmla="*/ 1592944 w 1592944"/>
              <a:gd name="connsiteY41" fmla="*/ 623320 h 1790414"/>
              <a:gd name="connsiteX42" fmla="*/ 1592615 w 1592944"/>
              <a:gd name="connsiteY42" fmla="*/ 652997 h 1790414"/>
              <a:gd name="connsiteX43" fmla="*/ 1591957 w 1592944"/>
              <a:gd name="connsiteY43" fmla="*/ 685240 h 1790414"/>
              <a:gd name="connsiteX44" fmla="*/ 1591298 w 1592944"/>
              <a:gd name="connsiteY44" fmla="*/ 720606 h 1790414"/>
              <a:gd name="connsiteX45" fmla="*/ 1590531 w 1592944"/>
              <a:gd name="connsiteY45" fmla="*/ 759097 h 1790414"/>
              <a:gd name="connsiteX46" fmla="*/ 1589872 w 1592944"/>
              <a:gd name="connsiteY46" fmla="*/ 800822 h 1790414"/>
              <a:gd name="connsiteX47" fmla="*/ 1589324 w 1592944"/>
              <a:gd name="connsiteY47" fmla="*/ 846230 h 1790414"/>
              <a:gd name="connsiteX48" fmla="*/ 1589105 w 1592944"/>
              <a:gd name="connsiteY48" fmla="*/ 895208 h 1790414"/>
              <a:gd name="connsiteX49" fmla="*/ 1589324 w 1592944"/>
              <a:gd name="connsiteY49" fmla="*/ 944185 h 1790414"/>
              <a:gd name="connsiteX50" fmla="*/ 1589872 w 1592944"/>
              <a:gd name="connsiteY50" fmla="*/ 989592 h 1790414"/>
              <a:gd name="connsiteX51" fmla="*/ 1590531 w 1592944"/>
              <a:gd name="connsiteY51" fmla="*/ 1031318 h 1790414"/>
              <a:gd name="connsiteX52" fmla="*/ 1591298 w 1592944"/>
              <a:gd name="connsiteY52" fmla="*/ 1069808 h 1790414"/>
              <a:gd name="connsiteX53" fmla="*/ 1591957 w 1592944"/>
              <a:gd name="connsiteY53" fmla="*/ 1105175 h 1790414"/>
              <a:gd name="connsiteX54" fmla="*/ 1592615 w 1592944"/>
              <a:gd name="connsiteY54" fmla="*/ 1137418 h 1790414"/>
              <a:gd name="connsiteX55" fmla="*/ 1592944 w 1592944"/>
              <a:gd name="connsiteY55" fmla="*/ 1167094 h 1790414"/>
              <a:gd name="connsiteX56" fmla="*/ 1592834 w 1592944"/>
              <a:gd name="connsiteY56" fmla="*/ 1194316 h 1790414"/>
              <a:gd name="connsiteX57" fmla="*/ 1592396 w 1592944"/>
              <a:gd name="connsiteY57" fmla="*/ 1219084 h 1790414"/>
              <a:gd name="connsiteX58" fmla="*/ 1591298 w 1592944"/>
              <a:gd name="connsiteY58" fmla="*/ 1241620 h 1790414"/>
              <a:gd name="connsiteX59" fmla="*/ 1589543 w 1592944"/>
              <a:gd name="connsiteY59" fmla="*/ 1262260 h 1790414"/>
              <a:gd name="connsiteX60" fmla="*/ 1586910 w 1592944"/>
              <a:gd name="connsiteY60" fmla="*/ 1281114 h 1790414"/>
              <a:gd name="connsiteX61" fmla="*/ 1583400 w 1592944"/>
              <a:gd name="connsiteY61" fmla="*/ 1298407 h 1790414"/>
              <a:gd name="connsiteX62" fmla="*/ 1578792 w 1592944"/>
              <a:gd name="connsiteY62" fmla="*/ 1314362 h 1790414"/>
              <a:gd name="connsiteX63" fmla="*/ 1573087 w 1592944"/>
              <a:gd name="connsiteY63" fmla="*/ 1329088 h 1790414"/>
              <a:gd name="connsiteX64" fmla="*/ 1566176 w 1592944"/>
              <a:gd name="connsiteY64" fmla="*/ 1342811 h 1790414"/>
              <a:gd name="connsiteX65" fmla="*/ 1557838 w 1592944"/>
              <a:gd name="connsiteY65" fmla="*/ 1355752 h 1790414"/>
              <a:gd name="connsiteX66" fmla="*/ 1547965 w 1592944"/>
              <a:gd name="connsiteY66" fmla="*/ 1368136 h 1790414"/>
              <a:gd name="connsiteX67" fmla="*/ 1536664 w 1592944"/>
              <a:gd name="connsiteY67" fmla="*/ 1380074 h 1790414"/>
              <a:gd name="connsiteX68" fmla="*/ 1523500 w 1592944"/>
              <a:gd name="connsiteY68" fmla="*/ 1391677 h 1790414"/>
              <a:gd name="connsiteX69" fmla="*/ 1508580 w 1592944"/>
              <a:gd name="connsiteY69" fmla="*/ 1403503 h 1790414"/>
              <a:gd name="connsiteX70" fmla="*/ 1491794 w 1592944"/>
              <a:gd name="connsiteY70" fmla="*/ 1415329 h 1790414"/>
              <a:gd name="connsiteX71" fmla="*/ 1472815 w 1592944"/>
              <a:gd name="connsiteY71" fmla="*/ 1427601 h 1790414"/>
              <a:gd name="connsiteX72" fmla="*/ 1451861 w 1592944"/>
              <a:gd name="connsiteY72" fmla="*/ 1440431 h 1790414"/>
              <a:gd name="connsiteX73" fmla="*/ 1428494 w 1592944"/>
              <a:gd name="connsiteY73" fmla="*/ 1453931 h 1790414"/>
              <a:gd name="connsiteX74" fmla="*/ 1402822 w 1592944"/>
              <a:gd name="connsiteY74" fmla="*/ 1468435 h 1790414"/>
              <a:gd name="connsiteX75" fmla="*/ 1374628 w 1592944"/>
              <a:gd name="connsiteY75" fmla="*/ 1484165 h 1790414"/>
              <a:gd name="connsiteX76" fmla="*/ 1344019 w 1592944"/>
              <a:gd name="connsiteY76" fmla="*/ 1501235 h 1790414"/>
              <a:gd name="connsiteX77" fmla="*/ 1310448 w 1592944"/>
              <a:gd name="connsiteY77" fmla="*/ 1519866 h 1790414"/>
              <a:gd name="connsiteX78" fmla="*/ 1274245 w 1592944"/>
              <a:gd name="connsiteY78" fmla="*/ 1540060 h 1790414"/>
              <a:gd name="connsiteX79" fmla="*/ 1234971 w 1592944"/>
              <a:gd name="connsiteY79" fmla="*/ 1562261 h 1790414"/>
              <a:gd name="connsiteX80" fmla="*/ 1192843 w 1592944"/>
              <a:gd name="connsiteY80" fmla="*/ 1586695 h 1790414"/>
              <a:gd name="connsiteX81" fmla="*/ 1150715 w 1592944"/>
              <a:gd name="connsiteY81" fmla="*/ 1611239 h 1790414"/>
              <a:gd name="connsiteX82" fmla="*/ 1111989 w 1592944"/>
              <a:gd name="connsiteY82" fmla="*/ 1634445 h 1790414"/>
              <a:gd name="connsiteX83" fmla="*/ 1076444 w 1592944"/>
              <a:gd name="connsiteY83" fmla="*/ 1655866 h 1790414"/>
              <a:gd name="connsiteX84" fmla="*/ 1043751 w 1592944"/>
              <a:gd name="connsiteY84" fmla="*/ 1675836 h 1790414"/>
              <a:gd name="connsiteX85" fmla="*/ 1013692 w 1592944"/>
              <a:gd name="connsiteY85" fmla="*/ 1694021 h 1790414"/>
              <a:gd name="connsiteX86" fmla="*/ 986155 w 1592944"/>
              <a:gd name="connsiteY86" fmla="*/ 1710868 h 1790414"/>
              <a:gd name="connsiteX87" fmla="*/ 960813 w 1592944"/>
              <a:gd name="connsiteY87" fmla="*/ 1725929 h 1790414"/>
              <a:gd name="connsiteX88" fmla="*/ 937555 w 1592944"/>
              <a:gd name="connsiteY88" fmla="*/ 1739540 h 1790414"/>
              <a:gd name="connsiteX89" fmla="*/ 916052 w 1592944"/>
              <a:gd name="connsiteY89" fmla="*/ 1751366 h 1790414"/>
              <a:gd name="connsiteX90" fmla="*/ 896086 w 1592944"/>
              <a:gd name="connsiteY90" fmla="*/ 1761742 h 1790414"/>
              <a:gd name="connsiteX91" fmla="*/ 877436 w 1592944"/>
              <a:gd name="connsiteY91" fmla="*/ 1770444 h 1790414"/>
              <a:gd name="connsiteX92" fmla="*/ 859882 w 1592944"/>
              <a:gd name="connsiteY92" fmla="*/ 1777696 h 1790414"/>
              <a:gd name="connsiteX93" fmla="*/ 843317 w 1592944"/>
              <a:gd name="connsiteY93" fmla="*/ 1783274 h 1790414"/>
              <a:gd name="connsiteX94" fmla="*/ 827300 w 1592944"/>
              <a:gd name="connsiteY94" fmla="*/ 1787179 h 1790414"/>
              <a:gd name="connsiteX95" fmla="*/ 811721 w 1592944"/>
              <a:gd name="connsiteY95" fmla="*/ 1789633 h 1790414"/>
              <a:gd name="connsiteX96" fmla="*/ 796582 w 1592944"/>
              <a:gd name="connsiteY96" fmla="*/ 1790414 h 1790414"/>
              <a:gd name="connsiteX97" fmla="*/ 781223 w 1592944"/>
              <a:gd name="connsiteY97" fmla="*/ 1789633 h 1790414"/>
              <a:gd name="connsiteX98" fmla="*/ 765644 w 1592944"/>
              <a:gd name="connsiteY98" fmla="*/ 1787179 h 1790414"/>
              <a:gd name="connsiteX99" fmla="*/ 749628 w 1592944"/>
              <a:gd name="connsiteY99" fmla="*/ 1783274 h 1790414"/>
              <a:gd name="connsiteX100" fmla="*/ 733061 w 1592944"/>
              <a:gd name="connsiteY100" fmla="*/ 1777696 h 1790414"/>
              <a:gd name="connsiteX101" fmla="*/ 715509 w 1592944"/>
              <a:gd name="connsiteY101" fmla="*/ 1770444 h 1790414"/>
              <a:gd name="connsiteX102" fmla="*/ 696859 w 1592944"/>
              <a:gd name="connsiteY102" fmla="*/ 1761742 h 1790414"/>
              <a:gd name="connsiteX103" fmla="*/ 676892 w 1592944"/>
              <a:gd name="connsiteY103" fmla="*/ 1751366 h 1790414"/>
              <a:gd name="connsiteX104" fmla="*/ 655389 w 1592944"/>
              <a:gd name="connsiteY104" fmla="*/ 1739540 h 1790414"/>
              <a:gd name="connsiteX105" fmla="*/ 632131 w 1592944"/>
              <a:gd name="connsiteY105" fmla="*/ 1725929 h 1790414"/>
              <a:gd name="connsiteX106" fmla="*/ 606789 w 1592944"/>
              <a:gd name="connsiteY106" fmla="*/ 1710868 h 1790414"/>
              <a:gd name="connsiteX107" fmla="*/ 579253 w 1592944"/>
              <a:gd name="connsiteY107" fmla="*/ 1694021 h 1790414"/>
              <a:gd name="connsiteX108" fmla="*/ 549193 w 1592944"/>
              <a:gd name="connsiteY108" fmla="*/ 1675836 h 1790414"/>
              <a:gd name="connsiteX109" fmla="*/ 516500 w 1592944"/>
              <a:gd name="connsiteY109" fmla="*/ 1655866 h 1790414"/>
              <a:gd name="connsiteX110" fmla="*/ 480955 w 1592944"/>
              <a:gd name="connsiteY110" fmla="*/ 1634445 h 1790414"/>
              <a:gd name="connsiteX111" fmla="*/ 442229 w 1592944"/>
              <a:gd name="connsiteY111" fmla="*/ 1611239 h 1790414"/>
              <a:gd name="connsiteX112" fmla="*/ 400101 w 1592944"/>
              <a:gd name="connsiteY112" fmla="*/ 1586695 h 1790414"/>
              <a:gd name="connsiteX113" fmla="*/ 357974 w 1592944"/>
              <a:gd name="connsiteY113" fmla="*/ 1562261 h 1790414"/>
              <a:gd name="connsiteX114" fmla="*/ 318699 w 1592944"/>
              <a:gd name="connsiteY114" fmla="*/ 1540060 h 1790414"/>
              <a:gd name="connsiteX115" fmla="*/ 282496 w 1592944"/>
              <a:gd name="connsiteY115" fmla="*/ 1519755 h 1790414"/>
              <a:gd name="connsiteX116" fmla="*/ 248925 w 1592944"/>
              <a:gd name="connsiteY116" fmla="*/ 1501123 h 1790414"/>
              <a:gd name="connsiteX117" fmla="*/ 218317 w 1592944"/>
              <a:gd name="connsiteY117" fmla="*/ 1484165 h 1790414"/>
              <a:gd name="connsiteX118" fmla="*/ 190122 w 1592944"/>
              <a:gd name="connsiteY118" fmla="*/ 1468435 h 1790414"/>
              <a:gd name="connsiteX119" fmla="*/ 164451 w 1592944"/>
              <a:gd name="connsiteY119" fmla="*/ 1453931 h 1790414"/>
              <a:gd name="connsiteX120" fmla="*/ 141193 w 1592944"/>
              <a:gd name="connsiteY120" fmla="*/ 1440431 h 1790414"/>
              <a:gd name="connsiteX121" fmla="*/ 120129 w 1592944"/>
              <a:gd name="connsiteY121" fmla="*/ 1427489 h 1790414"/>
              <a:gd name="connsiteX122" fmla="*/ 101150 w 1592944"/>
              <a:gd name="connsiteY122" fmla="*/ 1415329 h 1790414"/>
              <a:gd name="connsiteX123" fmla="*/ 84474 w 1592944"/>
              <a:gd name="connsiteY123" fmla="*/ 1403503 h 1790414"/>
              <a:gd name="connsiteX124" fmla="*/ 69445 w 1592944"/>
              <a:gd name="connsiteY124" fmla="*/ 1391677 h 1790414"/>
              <a:gd name="connsiteX125" fmla="*/ 56280 w 1592944"/>
              <a:gd name="connsiteY125" fmla="*/ 1380074 h 1790414"/>
              <a:gd name="connsiteX126" fmla="*/ 44980 w 1592944"/>
              <a:gd name="connsiteY126" fmla="*/ 1368136 h 1790414"/>
              <a:gd name="connsiteX127" fmla="*/ 35106 w 1592944"/>
              <a:gd name="connsiteY127" fmla="*/ 1355752 h 1790414"/>
              <a:gd name="connsiteX128" fmla="*/ 26769 w 1592944"/>
              <a:gd name="connsiteY128" fmla="*/ 1342811 h 1790414"/>
              <a:gd name="connsiteX129" fmla="*/ 19857 w 1592944"/>
              <a:gd name="connsiteY129" fmla="*/ 1329088 h 1790414"/>
              <a:gd name="connsiteX130" fmla="*/ 14152 w 1592944"/>
              <a:gd name="connsiteY130" fmla="*/ 1314362 h 1790414"/>
              <a:gd name="connsiteX131" fmla="*/ 9545 w 1592944"/>
              <a:gd name="connsiteY131" fmla="*/ 1298407 h 1790414"/>
              <a:gd name="connsiteX132" fmla="*/ 6144 w 1592944"/>
              <a:gd name="connsiteY132" fmla="*/ 1281114 h 1790414"/>
              <a:gd name="connsiteX133" fmla="*/ 3401 w 1592944"/>
              <a:gd name="connsiteY133" fmla="*/ 1262260 h 1790414"/>
              <a:gd name="connsiteX134" fmla="*/ 1646 w 1592944"/>
              <a:gd name="connsiteY134" fmla="*/ 1241620 h 1790414"/>
              <a:gd name="connsiteX135" fmla="*/ 549 w 1592944"/>
              <a:gd name="connsiteY135" fmla="*/ 1219084 h 1790414"/>
              <a:gd name="connsiteX136" fmla="*/ 110 w 1592944"/>
              <a:gd name="connsiteY136" fmla="*/ 1194316 h 1790414"/>
              <a:gd name="connsiteX137" fmla="*/ 0 w 1592944"/>
              <a:gd name="connsiteY137" fmla="*/ 1167094 h 1790414"/>
              <a:gd name="connsiteX138" fmla="*/ 329 w 1592944"/>
              <a:gd name="connsiteY138" fmla="*/ 1137418 h 1790414"/>
              <a:gd name="connsiteX139" fmla="*/ 988 w 1592944"/>
              <a:gd name="connsiteY139" fmla="*/ 1105175 h 1790414"/>
              <a:gd name="connsiteX140" fmla="*/ 1646 w 1592944"/>
              <a:gd name="connsiteY140" fmla="*/ 1069808 h 1790414"/>
              <a:gd name="connsiteX141" fmla="*/ 2414 w 1592944"/>
              <a:gd name="connsiteY141" fmla="*/ 1031318 h 1790414"/>
              <a:gd name="connsiteX142" fmla="*/ 3072 w 1592944"/>
              <a:gd name="connsiteY142" fmla="*/ 989592 h 1790414"/>
              <a:gd name="connsiteX143" fmla="*/ 3621 w 1592944"/>
              <a:gd name="connsiteY143" fmla="*/ 944185 h 1790414"/>
              <a:gd name="connsiteX144" fmla="*/ 3840 w 1592944"/>
              <a:gd name="connsiteY144" fmla="*/ 895208 h 1790414"/>
              <a:gd name="connsiteX145" fmla="*/ 3621 w 1592944"/>
              <a:gd name="connsiteY145" fmla="*/ 846230 h 1790414"/>
              <a:gd name="connsiteX146" fmla="*/ 3072 w 1592944"/>
              <a:gd name="connsiteY146" fmla="*/ 800822 h 1790414"/>
              <a:gd name="connsiteX147" fmla="*/ 2414 w 1592944"/>
              <a:gd name="connsiteY147" fmla="*/ 759097 h 1790414"/>
              <a:gd name="connsiteX148" fmla="*/ 1646 w 1592944"/>
              <a:gd name="connsiteY148" fmla="*/ 720606 h 1790414"/>
              <a:gd name="connsiteX149" fmla="*/ 988 w 1592944"/>
              <a:gd name="connsiteY149" fmla="*/ 685240 h 1790414"/>
              <a:gd name="connsiteX150" fmla="*/ 329 w 1592944"/>
              <a:gd name="connsiteY150" fmla="*/ 652997 h 1790414"/>
              <a:gd name="connsiteX151" fmla="*/ 0 w 1592944"/>
              <a:gd name="connsiteY151" fmla="*/ 623320 h 1790414"/>
              <a:gd name="connsiteX152" fmla="*/ 110 w 1592944"/>
              <a:gd name="connsiteY152" fmla="*/ 596098 h 1790414"/>
              <a:gd name="connsiteX153" fmla="*/ 549 w 1592944"/>
              <a:gd name="connsiteY153" fmla="*/ 571330 h 1790414"/>
              <a:gd name="connsiteX154" fmla="*/ 1646 w 1592944"/>
              <a:gd name="connsiteY154" fmla="*/ 548795 h 1790414"/>
              <a:gd name="connsiteX155" fmla="*/ 3401 w 1592944"/>
              <a:gd name="connsiteY155" fmla="*/ 528154 h 1790414"/>
              <a:gd name="connsiteX156" fmla="*/ 6034 w 1592944"/>
              <a:gd name="connsiteY156" fmla="*/ 509300 h 1790414"/>
              <a:gd name="connsiteX157" fmla="*/ 9545 w 1592944"/>
              <a:gd name="connsiteY157" fmla="*/ 492007 h 1790414"/>
              <a:gd name="connsiteX158" fmla="*/ 14152 w 1592944"/>
              <a:gd name="connsiteY158" fmla="*/ 476053 h 1790414"/>
              <a:gd name="connsiteX159" fmla="*/ 19857 w 1592944"/>
              <a:gd name="connsiteY159" fmla="*/ 461326 h 1790414"/>
              <a:gd name="connsiteX160" fmla="*/ 26769 w 1592944"/>
              <a:gd name="connsiteY160" fmla="*/ 447603 h 1790414"/>
              <a:gd name="connsiteX161" fmla="*/ 35106 w 1592944"/>
              <a:gd name="connsiteY161" fmla="*/ 434662 h 1790414"/>
              <a:gd name="connsiteX162" fmla="*/ 44980 w 1592944"/>
              <a:gd name="connsiteY162" fmla="*/ 422278 h 1790414"/>
              <a:gd name="connsiteX163" fmla="*/ 56280 w 1592944"/>
              <a:gd name="connsiteY163" fmla="*/ 410341 h 1790414"/>
              <a:gd name="connsiteX164" fmla="*/ 69445 w 1592944"/>
              <a:gd name="connsiteY164" fmla="*/ 398738 h 1790414"/>
              <a:gd name="connsiteX165" fmla="*/ 84365 w 1592944"/>
              <a:gd name="connsiteY165" fmla="*/ 386912 h 1790414"/>
              <a:gd name="connsiteX166" fmla="*/ 101150 w 1592944"/>
              <a:gd name="connsiteY166" fmla="*/ 375086 h 1790414"/>
              <a:gd name="connsiteX167" fmla="*/ 120129 w 1592944"/>
              <a:gd name="connsiteY167" fmla="*/ 362814 h 1790414"/>
              <a:gd name="connsiteX168" fmla="*/ 141083 w 1592944"/>
              <a:gd name="connsiteY168" fmla="*/ 349983 h 1790414"/>
              <a:gd name="connsiteX169" fmla="*/ 164451 w 1592944"/>
              <a:gd name="connsiteY169" fmla="*/ 336484 h 1790414"/>
              <a:gd name="connsiteX170" fmla="*/ 190122 w 1592944"/>
              <a:gd name="connsiteY170" fmla="*/ 321981 h 1790414"/>
              <a:gd name="connsiteX171" fmla="*/ 218317 w 1592944"/>
              <a:gd name="connsiteY171" fmla="*/ 306250 h 1790414"/>
              <a:gd name="connsiteX172" fmla="*/ 248925 w 1592944"/>
              <a:gd name="connsiteY172" fmla="*/ 289180 h 1790414"/>
              <a:gd name="connsiteX173" fmla="*/ 282496 w 1592944"/>
              <a:gd name="connsiteY173" fmla="*/ 270548 h 1790414"/>
              <a:gd name="connsiteX174" fmla="*/ 318699 w 1592944"/>
              <a:gd name="connsiteY174" fmla="*/ 250355 h 1790414"/>
              <a:gd name="connsiteX175" fmla="*/ 357974 w 1592944"/>
              <a:gd name="connsiteY175" fmla="*/ 228153 h 1790414"/>
              <a:gd name="connsiteX176" fmla="*/ 400101 w 1592944"/>
              <a:gd name="connsiteY176" fmla="*/ 203720 h 1790414"/>
              <a:gd name="connsiteX177" fmla="*/ 442229 w 1592944"/>
              <a:gd name="connsiteY177" fmla="*/ 179176 h 1790414"/>
              <a:gd name="connsiteX178" fmla="*/ 480955 w 1592944"/>
              <a:gd name="connsiteY178" fmla="*/ 155970 h 1790414"/>
              <a:gd name="connsiteX179" fmla="*/ 516500 w 1592944"/>
              <a:gd name="connsiteY179" fmla="*/ 134549 h 1790414"/>
              <a:gd name="connsiteX180" fmla="*/ 549193 w 1592944"/>
              <a:gd name="connsiteY180" fmla="*/ 114579 h 1790414"/>
              <a:gd name="connsiteX181" fmla="*/ 579253 w 1592944"/>
              <a:gd name="connsiteY181" fmla="*/ 96393 h 1790414"/>
              <a:gd name="connsiteX182" fmla="*/ 606789 w 1592944"/>
              <a:gd name="connsiteY182" fmla="*/ 79547 h 1790414"/>
              <a:gd name="connsiteX183" fmla="*/ 632131 w 1592944"/>
              <a:gd name="connsiteY183" fmla="*/ 64486 h 1790414"/>
              <a:gd name="connsiteX184" fmla="*/ 655389 w 1592944"/>
              <a:gd name="connsiteY184" fmla="*/ 50874 h 1790414"/>
              <a:gd name="connsiteX185" fmla="*/ 676892 w 1592944"/>
              <a:gd name="connsiteY185" fmla="*/ 39049 h 1790414"/>
              <a:gd name="connsiteX186" fmla="*/ 696859 w 1592944"/>
              <a:gd name="connsiteY186" fmla="*/ 28672 h 1790414"/>
              <a:gd name="connsiteX187" fmla="*/ 715509 w 1592944"/>
              <a:gd name="connsiteY187" fmla="*/ 19971 h 1790414"/>
              <a:gd name="connsiteX188" fmla="*/ 733061 w 1592944"/>
              <a:gd name="connsiteY188" fmla="*/ 12719 h 1790414"/>
              <a:gd name="connsiteX189" fmla="*/ 749628 w 1592944"/>
              <a:gd name="connsiteY189" fmla="*/ 7140 h 1790414"/>
              <a:gd name="connsiteX190" fmla="*/ 765644 w 1592944"/>
              <a:gd name="connsiteY190" fmla="*/ 3236 h 1790414"/>
              <a:gd name="connsiteX191" fmla="*/ 781223 w 1592944"/>
              <a:gd name="connsiteY191" fmla="*/ 781 h 1790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</a:cxnLst>
            <a:rect l="l" t="t" r="r" b="b"/>
            <a:pathLst>
              <a:path w="1592944" h="1790414">
                <a:moveTo>
                  <a:pt x="796582" y="0"/>
                </a:moveTo>
                <a:lnTo>
                  <a:pt x="811721" y="781"/>
                </a:lnTo>
                <a:lnTo>
                  <a:pt x="827300" y="3236"/>
                </a:lnTo>
                <a:lnTo>
                  <a:pt x="843317" y="7140"/>
                </a:lnTo>
                <a:lnTo>
                  <a:pt x="859882" y="12719"/>
                </a:lnTo>
                <a:lnTo>
                  <a:pt x="877436" y="19971"/>
                </a:lnTo>
                <a:lnTo>
                  <a:pt x="896086" y="28672"/>
                </a:lnTo>
                <a:lnTo>
                  <a:pt x="916052" y="39049"/>
                </a:lnTo>
                <a:lnTo>
                  <a:pt x="937555" y="50874"/>
                </a:lnTo>
                <a:lnTo>
                  <a:pt x="960813" y="64486"/>
                </a:lnTo>
                <a:lnTo>
                  <a:pt x="986155" y="79547"/>
                </a:lnTo>
                <a:lnTo>
                  <a:pt x="1013692" y="96393"/>
                </a:lnTo>
                <a:lnTo>
                  <a:pt x="1043751" y="114579"/>
                </a:lnTo>
                <a:lnTo>
                  <a:pt x="1076444" y="134549"/>
                </a:lnTo>
                <a:lnTo>
                  <a:pt x="1111989" y="155970"/>
                </a:lnTo>
                <a:lnTo>
                  <a:pt x="1150715" y="179176"/>
                </a:lnTo>
                <a:lnTo>
                  <a:pt x="1192843" y="203720"/>
                </a:lnTo>
                <a:lnTo>
                  <a:pt x="1234971" y="228153"/>
                </a:lnTo>
                <a:lnTo>
                  <a:pt x="1274245" y="250355"/>
                </a:lnTo>
                <a:lnTo>
                  <a:pt x="1310448" y="270660"/>
                </a:lnTo>
                <a:lnTo>
                  <a:pt x="1344019" y="289291"/>
                </a:lnTo>
                <a:lnTo>
                  <a:pt x="1374628" y="306250"/>
                </a:lnTo>
                <a:lnTo>
                  <a:pt x="1402822" y="321981"/>
                </a:lnTo>
                <a:lnTo>
                  <a:pt x="1428494" y="336484"/>
                </a:lnTo>
                <a:lnTo>
                  <a:pt x="1451752" y="349983"/>
                </a:lnTo>
                <a:lnTo>
                  <a:pt x="1472815" y="362925"/>
                </a:lnTo>
                <a:lnTo>
                  <a:pt x="1491794" y="375086"/>
                </a:lnTo>
                <a:lnTo>
                  <a:pt x="1508470" y="386912"/>
                </a:lnTo>
                <a:lnTo>
                  <a:pt x="1523500" y="398738"/>
                </a:lnTo>
                <a:lnTo>
                  <a:pt x="1536664" y="410341"/>
                </a:lnTo>
                <a:lnTo>
                  <a:pt x="1547965" y="422278"/>
                </a:lnTo>
                <a:lnTo>
                  <a:pt x="1557838" y="434662"/>
                </a:lnTo>
                <a:lnTo>
                  <a:pt x="1566176" y="447603"/>
                </a:lnTo>
                <a:lnTo>
                  <a:pt x="1573087" y="461326"/>
                </a:lnTo>
                <a:lnTo>
                  <a:pt x="1578792" y="476053"/>
                </a:lnTo>
                <a:lnTo>
                  <a:pt x="1583400" y="492007"/>
                </a:lnTo>
                <a:lnTo>
                  <a:pt x="1586801" y="509300"/>
                </a:lnTo>
                <a:lnTo>
                  <a:pt x="1589543" y="528154"/>
                </a:lnTo>
                <a:lnTo>
                  <a:pt x="1591298" y="548795"/>
                </a:lnTo>
                <a:lnTo>
                  <a:pt x="1592396" y="571330"/>
                </a:lnTo>
                <a:lnTo>
                  <a:pt x="1592834" y="596098"/>
                </a:lnTo>
                <a:lnTo>
                  <a:pt x="1592944" y="623320"/>
                </a:lnTo>
                <a:lnTo>
                  <a:pt x="1592615" y="652997"/>
                </a:lnTo>
                <a:lnTo>
                  <a:pt x="1591957" y="685240"/>
                </a:lnTo>
                <a:lnTo>
                  <a:pt x="1591298" y="720606"/>
                </a:lnTo>
                <a:lnTo>
                  <a:pt x="1590531" y="759097"/>
                </a:lnTo>
                <a:lnTo>
                  <a:pt x="1589872" y="800822"/>
                </a:lnTo>
                <a:lnTo>
                  <a:pt x="1589324" y="846230"/>
                </a:lnTo>
                <a:lnTo>
                  <a:pt x="1589105" y="895208"/>
                </a:lnTo>
                <a:lnTo>
                  <a:pt x="1589324" y="944185"/>
                </a:lnTo>
                <a:lnTo>
                  <a:pt x="1589872" y="989592"/>
                </a:lnTo>
                <a:lnTo>
                  <a:pt x="1590531" y="1031318"/>
                </a:lnTo>
                <a:lnTo>
                  <a:pt x="1591298" y="1069808"/>
                </a:lnTo>
                <a:lnTo>
                  <a:pt x="1591957" y="1105175"/>
                </a:lnTo>
                <a:lnTo>
                  <a:pt x="1592615" y="1137418"/>
                </a:lnTo>
                <a:lnTo>
                  <a:pt x="1592944" y="1167094"/>
                </a:lnTo>
                <a:lnTo>
                  <a:pt x="1592834" y="1194316"/>
                </a:lnTo>
                <a:lnTo>
                  <a:pt x="1592396" y="1219084"/>
                </a:lnTo>
                <a:lnTo>
                  <a:pt x="1591298" y="1241620"/>
                </a:lnTo>
                <a:lnTo>
                  <a:pt x="1589543" y="1262260"/>
                </a:lnTo>
                <a:lnTo>
                  <a:pt x="1586910" y="1281114"/>
                </a:lnTo>
                <a:lnTo>
                  <a:pt x="1583400" y="1298407"/>
                </a:lnTo>
                <a:lnTo>
                  <a:pt x="1578792" y="1314362"/>
                </a:lnTo>
                <a:lnTo>
                  <a:pt x="1573087" y="1329088"/>
                </a:lnTo>
                <a:lnTo>
                  <a:pt x="1566176" y="1342811"/>
                </a:lnTo>
                <a:lnTo>
                  <a:pt x="1557838" y="1355752"/>
                </a:lnTo>
                <a:lnTo>
                  <a:pt x="1547965" y="1368136"/>
                </a:lnTo>
                <a:lnTo>
                  <a:pt x="1536664" y="1380074"/>
                </a:lnTo>
                <a:lnTo>
                  <a:pt x="1523500" y="1391677"/>
                </a:lnTo>
                <a:lnTo>
                  <a:pt x="1508580" y="1403503"/>
                </a:lnTo>
                <a:lnTo>
                  <a:pt x="1491794" y="1415329"/>
                </a:lnTo>
                <a:lnTo>
                  <a:pt x="1472815" y="1427601"/>
                </a:lnTo>
                <a:lnTo>
                  <a:pt x="1451861" y="1440431"/>
                </a:lnTo>
                <a:lnTo>
                  <a:pt x="1428494" y="1453931"/>
                </a:lnTo>
                <a:lnTo>
                  <a:pt x="1402822" y="1468435"/>
                </a:lnTo>
                <a:lnTo>
                  <a:pt x="1374628" y="1484165"/>
                </a:lnTo>
                <a:lnTo>
                  <a:pt x="1344019" y="1501235"/>
                </a:lnTo>
                <a:lnTo>
                  <a:pt x="1310448" y="1519866"/>
                </a:lnTo>
                <a:lnTo>
                  <a:pt x="1274245" y="1540060"/>
                </a:lnTo>
                <a:lnTo>
                  <a:pt x="1234971" y="1562261"/>
                </a:lnTo>
                <a:lnTo>
                  <a:pt x="1192843" y="1586695"/>
                </a:lnTo>
                <a:lnTo>
                  <a:pt x="1150715" y="1611239"/>
                </a:lnTo>
                <a:lnTo>
                  <a:pt x="1111989" y="1634445"/>
                </a:lnTo>
                <a:lnTo>
                  <a:pt x="1076444" y="1655866"/>
                </a:lnTo>
                <a:lnTo>
                  <a:pt x="1043751" y="1675836"/>
                </a:lnTo>
                <a:lnTo>
                  <a:pt x="1013692" y="1694021"/>
                </a:lnTo>
                <a:lnTo>
                  <a:pt x="986155" y="1710868"/>
                </a:lnTo>
                <a:lnTo>
                  <a:pt x="960813" y="1725929"/>
                </a:lnTo>
                <a:lnTo>
                  <a:pt x="937555" y="1739540"/>
                </a:lnTo>
                <a:lnTo>
                  <a:pt x="916052" y="1751366"/>
                </a:lnTo>
                <a:lnTo>
                  <a:pt x="896086" y="1761742"/>
                </a:lnTo>
                <a:lnTo>
                  <a:pt x="877436" y="1770444"/>
                </a:lnTo>
                <a:lnTo>
                  <a:pt x="859882" y="1777696"/>
                </a:lnTo>
                <a:lnTo>
                  <a:pt x="843317" y="1783274"/>
                </a:lnTo>
                <a:lnTo>
                  <a:pt x="827300" y="1787179"/>
                </a:lnTo>
                <a:lnTo>
                  <a:pt x="811721" y="1789633"/>
                </a:lnTo>
                <a:lnTo>
                  <a:pt x="796582" y="1790414"/>
                </a:lnTo>
                <a:lnTo>
                  <a:pt x="781223" y="1789633"/>
                </a:lnTo>
                <a:lnTo>
                  <a:pt x="765644" y="1787179"/>
                </a:lnTo>
                <a:lnTo>
                  <a:pt x="749628" y="1783274"/>
                </a:lnTo>
                <a:lnTo>
                  <a:pt x="733061" y="1777696"/>
                </a:lnTo>
                <a:lnTo>
                  <a:pt x="715509" y="1770444"/>
                </a:lnTo>
                <a:lnTo>
                  <a:pt x="696859" y="1761742"/>
                </a:lnTo>
                <a:lnTo>
                  <a:pt x="676892" y="1751366"/>
                </a:lnTo>
                <a:lnTo>
                  <a:pt x="655389" y="1739540"/>
                </a:lnTo>
                <a:lnTo>
                  <a:pt x="632131" y="1725929"/>
                </a:lnTo>
                <a:lnTo>
                  <a:pt x="606789" y="1710868"/>
                </a:lnTo>
                <a:lnTo>
                  <a:pt x="579253" y="1694021"/>
                </a:lnTo>
                <a:lnTo>
                  <a:pt x="549193" y="1675836"/>
                </a:lnTo>
                <a:lnTo>
                  <a:pt x="516500" y="1655866"/>
                </a:lnTo>
                <a:lnTo>
                  <a:pt x="480955" y="1634445"/>
                </a:lnTo>
                <a:lnTo>
                  <a:pt x="442229" y="1611239"/>
                </a:lnTo>
                <a:lnTo>
                  <a:pt x="400101" y="1586695"/>
                </a:lnTo>
                <a:lnTo>
                  <a:pt x="357974" y="1562261"/>
                </a:lnTo>
                <a:lnTo>
                  <a:pt x="318699" y="1540060"/>
                </a:lnTo>
                <a:lnTo>
                  <a:pt x="282496" y="1519755"/>
                </a:lnTo>
                <a:lnTo>
                  <a:pt x="248925" y="1501123"/>
                </a:lnTo>
                <a:lnTo>
                  <a:pt x="218317" y="1484165"/>
                </a:lnTo>
                <a:lnTo>
                  <a:pt x="190122" y="1468435"/>
                </a:lnTo>
                <a:lnTo>
                  <a:pt x="164451" y="1453931"/>
                </a:lnTo>
                <a:lnTo>
                  <a:pt x="141193" y="1440431"/>
                </a:lnTo>
                <a:lnTo>
                  <a:pt x="120129" y="1427489"/>
                </a:lnTo>
                <a:lnTo>
                  <a:pt x="101150" y="1415329"/>
                </a:lnTo>
                <a:lnTo>
                  <a:pt x="84474" y="1403503"/>
                </a:lnTo>
                <a:lnTo>
                  <a:pt x="69445" y="1391677"/>
                </a:lnTo>
                <a:lnTo>
                  <a:pt x="56280" y="1380074"/>
                </a:lnTo>
                <a:lnTo>
                  <a:pt x="44980" y="1368136"/>
                </a:lnTo>
                <a:lnTo>
                  <a:pt x="35106" y="1355752"/>
                </a:lnTo>
                <a:lnTo>
                  <a:pt x="26769" y="1342811"/>
                </a:lnTo>
                <a:lnTo>
                  <a:pt x="19857" y="1329088"/>
                </a:lnTo>
                <a:lnTo>
                  <a:pt x="14152" y="1314362"/>
                </a:lnTo>
                <a:lnTo>
                  <a:pt x="9545" y="1298407"/>
                </a:lnTo>
                <a:lnTo>
                  <a:pt x="6144" y="1281114"/>
                </a:lnTo>
                <a:lnTo>
                  <a:pt x="3401" y="1262260"/>
                </a:lnTo>
                <a:lnTo>
                  <a:pt x="1646" y="1241620"/>
                </a:lnTo>
                <a:lnTo>
                  <a:pt x="549" y="1219084"/>
                </a:lnTo>
                <a:lnTo>
                  <a:pt x="110" y="1194316"/>
                </a:lnTo>
                <a:lnTo>
                  <a:pt x="0" y="1167094"/>
                </a:lnTo>
                <a:lnTo>
                  <a:pt x="329" y="1137418"/>
                </a:lnTo>
                <a:lnTo>
                  <a:pt x="988" y="1105175"/>
                </a:lnTo>
                <a:lnTo>
                  <a:pt x="1646" y="1069808"/>
                </a:lnTo>
                <a:lnTo>
                  <a:pt x="2414" y="1031318"/>
                </a:lnTo>
                <a:lnTo>
                  <a:pt x="3072" y="989592"/>
                </a:lnTo>
                <a:lnTo>
                  <a:pt x="3621" y="944185"/>
                </a:lnTo>
                <a:lnTo>
                  <a:pt x="3840" y="895208"/>
                </a:lnTo>
                <a:lnTo>
                  <a:pt x="3621" y="846230"/>
                </a:lnTo>
                <a:lnTo>
                  <a:pt x="3072" y="800822"/>
                </a:lnTo>
                <a:lnTo>
                  <a:pt x="2414" y="759097"/>
                </a:lnTo>
                <a:lnTo>
                  <a:pt x="1646" y="720606"/>
                </a:lnTo>
                <a:lnTo>
                  <a:pt x="988" y="685240"/>
                </a:lnTo>
                <a:lnTo>
                  <a:pt x="329" y="652997"/>
                </a:lnTo>
                <a:lnTo>
                  <a:pt x="0" y="623320"/>
                </a:lnTo>
                <a:lnTo>
                  <a:pt x="110" y="596098"/>
                </a:lnTo>
                <a:lnTo>
                  <a:pt x="549" y="571330"/>
                </a:lnTo>
                <a:lnTo>
                  <a:pt x="1646" y="548795"/>
                </a:lnTo>
                <a:lnTo>
                  <a:pt x="3401" y="528154"/>
                </a:lnTo>
                <a:lnTo>
                  <a:pt x="6034" y="509300"/>
                </a:lnTo>
                <a:lnTo>
                  <a:pt x="9545" y="492007"/>
                </a:lnTo>
                <a:lnTo>
                  <a:pt x="14152" y="476053"/>
                </a:lnTo>
                <a:lnTo>
                  <a:pt x="19857" y="461326"/>
                </a:lnTo>
                <a:lnTo>
                  <a:pt x="26769" y="447603"/>
                </a:lnTo>
                <a:lnTo>
                  <a:pt x="35106" y="434662"/>
                </a:lnTo>
                <a:lnTo>
                  <a:pt x="44980" y="422278"/>
                </a:lnTo>
                <a:lnTo>
                  <a:pt x="56280" y="410341"/>
                </a:lnTo>
                <a:lnTo>
                  <a:pt x="69445" y="398738"/>
                </a:lnTo>
                <a:lnTo>
                  <a:pt x="84365" y="386912"/>
                </a:lnTo>
                <a:lnTo>
                  <a:pt x="101150" y="375086"/>
                </a:lnTo>
                <a:lnTo>
                  <a:pt x="120129" y="362814"/>
                </a:lnTo>
                <a:lnTo>
                  <a:pt x="141083" y="349983"/>
                </a:lnTo>
                <a:lnTo>
                  <a:pt x="164451" y="336484"/>
                </a:lnTo>
                <a:lnTo>
                  <a:pt x="190122" y="321981"/>
                </a:lnTo>
                <a:lnTo>
                  <a:pt x="218317" y="306250"/>
                </a:lnTo>
                <a:lnTo>
                  <a:pt x="248925" y="289180"/>
                </a:lnTo>
                <a:lnTo>
                  <a:pt x="282496" y="270548"/>
                </a:lnTo>
                <a:lnTo>
                  <a:pt x="318699" y="250355"/>
                </a:lnTo>
                <a:lnTo>
                  <a:pt x="357974" y="228153"/>
                </a:lnTo>
                <a:lnTo>
                  <a:pt x="400101" y="203720"/>
                </a:lnTo>
                <a:lnTo>
                  <a:pt x="442229" y="179176"/>
                </a:lnTo>
                <a:lnTo>
                  <a:pt x="480955" y="155970"/>
                </a:lnTo>
                <a:lnTo>
                  <a:pt x="516500" y="134549"/>
                </a:lnTo>
                <a:lnTo>
                  <a:pt x="549193" y="114579"/>
                </a:lnTo>
                <a:lnTo>
                  <a:pt x="579253" y="96393"/>
                </a:lnTo>
                <a:lnTo>
                  <a:pt x="606789" y="79547"/>
                </a:lnTo>
                <a:lnTo>
                  <a:pt x="632131" y="64486"/>
                </a:lnTo>
                <a:lnTo>
                  <a:pt x="655389" y="50874"/>
                </a:lnTo>
                <a:lnTo>
                  <a:pt x="676892" y="39049"/>
                </a:lnTo>
                <a:lnTo>
                  <a:pt x="696859" y="28672"/>
                </a:lnTo>
                <a:lnTo>
                  <a:pt x="715509" y="19971"/>
                </a:lnTo>
                <a:lnTo>
                  <a:pt x="733061" y="12719"/>
                </a:lnTo>
                <a:lnTo>
                  <a:pt x="749628" y="7140"/>
                </a:lnTo>
                <a:lnTo>
                  <a:pt x="765644" y="3236"/>
                </a:lnTo>
                <a:lnTo>
                  <a:pt x="781223" y="78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1270000" dist="266700" dir="5400000" sx="93000" sy="93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BA2550DE-DEBA-4BA8-A3A9-A6C61AF9DE79}"/>
              </a:ext>
            </a:extLst>
          </p:cNvPr>
          <p:cNvGrpSpPr/>
          <p:nvPr/>
        </p:nvGrpSpPr>
        <p:grpSpPr>
          <a:xfrm>
            <a:off x="3992587" y="3996592"/>
            <a:ext cx="1597385" cy="670123"/>
            <a:chOff x="1547047" y="2568478"/>
            <a:chExt cx="2139128" cy="897392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0A670376-A74D-4EDC-8791-2CC0A46B5AB4}"/>
                </a:ext>
              </a:extLst>
            </p:cNvPr>
            <p:cNvSpPr/>
            <p:nvPr/>
          </p:nvSpPr>
          <p:spPr>
            <a:xfrm>
              <a:off x="1547047" y="2568478"/>
              <a:ext cx="2139128" cy="61823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+mj-lt"/>
                  <a:ea typeface="Open Sans" panose="020B0606030504020204" pitchFamily="34" charset="0"/>
                  <a:cs typeface="Segoe UI" panose="020B0502040204020203" pitchFamily="34" charset="0"/>
                </a:rPr>
                <a:t>Step 02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F7A3A0C9-E80A-445D-A0CD-4B4F502565FE}"/>
                </a:ext>
              </a:extLst>
            </p:cNvPr>
            <p:cNvSpPr/>
            <p:nvPr/>
          </p:nvSpPr>
          <p:spPr>
            <a:xfrm>
              <a:off x="1899472" y="3094928"/>
              <a:ext cx="1434278" cy="37094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  <a:ea typeface="Open Sans" panose="020B0606030504020204" pitchFamily="34" charset="0"/>
                  <a:cs typeface="Segoe UI" panose="020B0502040204020203" pitchFamily="34" charset="0"/>
                </a:rPr>
                <a:t>Your text</a:t>
              </a:r>
            </a:p>
          </p:txBody>
        </p: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F2593E74-0D48-434C-9089-52B741AEB18F}"/>
              </a:ext>
            </a:extLst>
          </p:cNvPr>
          <p:cNvSpPr/>
          <p:nvPr/>
        </p:nvSpPr>
        <p:spPr>
          <a:xfrm>
            <a:off x="3955742" y="4802657"/>
            <a:ext cx="1671074" cy="5475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1200" dirty="0">
                <a:solidFill>
                  <a:schemeClr val="bg1"/>
                </a:solidFill>
                <a:ea typeface="Open Sans" panose="020B0606030504020204" pitchFamily="34" charset="0"/>
                <a:cs typeface="Segoe UI" panose="020B0502040204020203" pitchFamily="34" charset="0"/>
              </a:rPr>
              <a:t>A wonderful serenity has taken</a:t>
            </a:r>
            <a:endParaRPr lang="id-ID" sz="1200" dirty="0">
              <a:solidFill>
                <a:schemeClr val="bg1"/>
              </a:solidFill>
              <a:ea typeface="Open Sans" panose="020B0606030504020204" pitchFamily="34" charset="0"/>
              <a:cs typeface="Segoe UI" panose="020B0502040204020203" pitchFamily="34" charset="0"/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AFEB1C7E-9CDD-457E-BE77-694DA683ED2E}"/>
              </a:ext>
            </a:extLst>
          </p:cNvPr>
          <p:cNvGrpSpPr/>
          <p:nvPr/>
        </p:nvGrpSpPr>
        <p:grpSpPr>
          <a:xfrm>
            <a:off x="5520554" y="4081237"/>
            <a:ext cx="486428" cy="486428"/>
            <a:chOff x="2189858" y="4703595"/>
            <a:chExt cx="651397" cy="651397"/>
          </a:xfrm>
        </p:grpSpPr>
        <p:sp>
          <p:nvSpPr>
            <p:cNvPr id="36" name="Teardrop 35">
              <a:extLst>
                <a:ext uri="{FF2B5EF4-FFF2-40B4-BE49-F238E27FC236}">
                  <a16:creationId xmlns:a16="http://schemas.microsoft.com/office/drawing/2014/main" id="{0C516505-ED01-404D-A076-5CCDE0621CA1}"/>
                </a:ext>
              </a:extLst>
            </p:cNvPr>
            <p:cNvSpPr/>
            <p:nvPr/>
          </p:nvSpPr>
          <p:spPr>
            <a:xfrm rot="8100000" flipH="1">
              <a:off x="2189858" y="4703595"/>
              <a:ext cx="651397" cy="651397"/>
            </a:xfrm>
            <a:prstGeom prst="teardrop">
              <a:avLst/>
            </a:prstGeom>
            <a:solidFill>
              <a:schemeClr val="accent2"/>
            </a:solidFill>
            <a:ln w="25400">
              <a:solidFill>
                <a:schemeClr val="bg1"/>
              </a:solidFill>
            </a:ln>
            <a:effectLst>
              <a:outerShdw blurRad="1270000" dist="266700" dir="5400000" sx="93000" sy="93000" algn="t" rotWithShape="0">
                <a:prstClr val="black">
                  <a:alpha val="2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72175273-1E14-4092-9A26-5159CD91C0D8}"/>
                </a:ext>
              </a:extLst>
            </p:cNvPr>
            <p:cNvSpPr/>
            <p:nvPr/>
          </p:nvSpPr>
          <p:spPr>
            <a:xfrm>
              <a:off x="2379565" y="4873847"/>
              <a:ext cx="310895" cy="310893"/>
            </a:xfrm>
            <a:prstGeom prst="rect">
              <a:avLst/>
            </a:prstGeom>
            <a:blipFill>
              <a:blip r:embed="rId4">
                <a:lum bright="70000" contrast="-70000"/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25E64211-F2AD-4420-8FB1-1000BCE94D2B}"/>
              </a:ext>
            </a:extLst>
          </p:cNvPr>
          <p:cNvSpPr/>
          <p:nvPr/>
        </p:nvSpPr>
        <p:spPr>
          <a:xfrm>
            <a:off x="7550876" y="2795608"/>
            <a:ext cx="1348610" cy="1515787"/>
          </a:xfrm>
          <a:custGeom>
            <a:avLst/>
            <a:gdLst>
              <a:gd name="connsiteX0" fmla="*/ 796582 w 1592944"/>
              <a:gd name="connsiteY0" fmla="*/ 0 h 1790414"/>
              <a:gd name="connsiteX1" fmla="*/ 811721 w 1592944"/>
              <a:gd name="connsiteY1" fmla="*/ 781 h 1790414"/>
              <a:gd name="connsiteX2" fmla="*/ 827300 w 1592944"/>
              <a:gd name="connsiteY2" fmla="*/ 3236 h 1790414"/>
              <a:gd name="connsiteX3" fmla="*/ 843317 w 1592944"/>
              <a:gd name="connsiteY3" fmla="*/ 7140 h 1790414"/>
              <a:gd name="connsiteX4" fmla="*/ 859882 w 1592944"/>
              <a:gd name="connsiteY4" fmla="*/ 12719 h 1790414"/>
              <a:gd name="connsiteX5" fmla="*/ 877436 w 1592944"/>
              <a:gd name="connsiteY5" fmla="*/ 19971 h 1790414"/>
              <a:gd name="connsiteX6" fmla="*/ 896086 w 1592944"/>
              <a:gd name="connsiteY6" fmla="*/ 28672 h 1790414"/>
              <a:gd name="connsiteX7" fmla="*/ 916052 w 1592944"/>
              <a:gd name="connsiteY7" fmla="*/ 39049 h 1790414"/>
              <a:gd name="connsiteX8" fmla="*/ 937555 w 1592944"/>
              <a:gd name="connsiteY8" fmla="*/ 50874 h 1790414"/>
              <a:gd name="connsiteX9" fmla="*/ 960813 w 1592944"/>
              <a:gd name="connsiteY9" fmla="*/ 64486 h 1790414"/>
              <a:gd name="connsiteX10" fmla="*/ 986155 w 1592944"/>
              <a:gd name="connsiteY10" fmla="*/ 79547 h 1790414"/>
              <a:gd name="connsiteX11" fmla="*/ 1013692 w 1592944"/>
              <a:gd name="connsiteY11" fmla="*/ 96393 h 1790414"/>
              <a:gd name="connsiteX12" fmla="*/ 1043751 w 1592944"/>
              <a:gd name="connsiteY12" fmla="*/ 114579 h 1790414"/>
              <a:gd name="connsiteX13" fmla="*/ 1076444 w 1592944"/>
              <a:gd name="connsiteY13" fmla="*/ 134549 h 1790414"/>
              <a:gd name="connsiteX14" fmla="*/ 1111989 w 1592944"/>
              <a:gd name="connsiteY14" fmla="*/ 155970 h 1790414"/>
              <a:gd name="connsiteX15" fmla="*/ 1150715 w 1592944"/>
              <a:gd name="connsiteY15" fmla="*/ 179176 h 1790414"/>
              <a:gd name="connsiteX16" fmla="*/ 1192843 w 1592944"/>
              <a:gd name="connsiteY16" fmla="*/ 203720 h 1790414"/>
              <a:gd name="connsiteX17" fmla="*/ 1234971 w 1592944"/>
              <a:gd name="connsiteY17" fmla="*/ 228153 h 1790414"/>
              <a:gd name="connsiteX18" fmla="*/ 1274245 w 1592944"/>
              <a:gd name="connsiteY18" fmla="*/ 250355 h 1790414"/>
              <a:gd name="connsiteX19" fmla="*/ 1310448 w 1592944"/>
              <a:gd name="connsiteY19" fmla="*/ 270660 h 1790414"/>
              <a:gd name="connsiteX20" fmla="*/ 1344019 w 1592944"/>
              <a:gd name="connsiteY20" fmla="*/ 289291 h 1790414"/>
              <a:gd name="connsiteX21" fmla="*/ 1374628 w 1592944"/>
              <a:gd name="connsiteY21" fmla="*/ 306250 h 1790414"/>
              <a:gd name="connsiteX22" fmla="*/ 1402822 w 1592944"/>
              <a:gd name="connsiteY22" fmla="*/ 321981 h 1790414"/>
              <a:gd name="connsiteX23" fmla="*/ 1428494 w 1592944"/>
              <a:gd name="connsiteY23" fmla="*/ 336484 h 1790414"/>
              <a:gd name="connsiteX24" fmla="*/ 1451752 w 1592944"/>
              <a:gd name="connsiteY24" fmla="*/ 349983 h 1790414"/>
              <a:gd name="connsiteX25" fmla="*/ 1472815 w 1592944"/>
              <a:gd name="connsiteY25" fmla="*/ 362925 h 1790414"/>
              <a:gd name="connsiteX26" fmla="*/ 1491794 w 1592944"/>
              <a:gd name="connsiteY26" fmla="*/ 375086 h 1790414"/>
              <a:gd name="connsiteX27" fmla="*/ 1508470 w 1592944"/>
              <a:gd name="connsiteY27" fmla="*/ 386912 h 1790414"/>
              <a:gd name="connsiteX28" fmla="*/ 1523500 w 1592944"/>
              <a:gd name="connsiteY28" fmla="*/ 398738 h 1790414"/>
              <a:gd name="connsiteX29" fmla="*/ 1536664 w 1592944"/>
              <a:gd name="connsiteY29" fmla="*/ 410341 h 1790414"/>
              <a:gd name="connsiteX30" fmla="*/ 1547965 w 1592944"/>
              <a:gd name="connsiteY30" fmla="*/ 422278 h 1790414"/>
              <a:gd name="connsiteX31" fmla="*/ 1557838 w 1592944"/>
              <a:gd name="connsiteY31" fmla="*/ 434662 h 1790414"/>
              <a:gd name="connsiteX32" fmla="*/ 1566176 w 1592944"/>
              <a:gd name="connsiteY32" fmla="*/ 447603 h 1790414"/>
              <a:gd name="connsiteX33" fmla="*/ 1573087 w 1592944"/>
              <a:gd name="connsiteY33" fmla="*/ 461326 h 1790414"/>
              <a:gd name="connsiteX34" fmla="*/ 1578792 w 1592944"/>
              <a:gd name="connsiteY34" fmla="*/ 476053 h 1790414"/>
              <a:gd name="connsiteX35" fmla="*/ 1583400 w 1592944"/>
              <a:gd name="connsiteY35" fmla="*/ 492007 h 1790414"/>
              <a:gd name="connsiteX36" fmla="*/ 1586801 w 1592944"/>
              <a:gd name="connsiteY36" fmla="*/ 509300 h 1790414"/>
              <a:gd name="connsiteX37" fmla="*/ 1589543 w 1592944"/>
              <a:gd name="connsiteY37" fmla="*/ 528154 h 1790414"/>
              <a:gd name="connsiteX38" fmla="*/ 1591298 w 1592944"/>
              <a:gd name="connsiteY38" fmla="*/ 548795 h 1790414"/>
              <a:gd name="connsiteX39" fmla="*/ 1592396 w 1592944"/>
              <a:gd name="connsiteY39" fmla="*/ 571330 h 1790414"/>
              <a:gd name="connsiteX40" fmla="*/ 1592834 w 1592944"/>
              <a:gd name="connsiteY40" fmla="*/ 596098 h 1790414"/>
              <a:gd name="connsiteX41" fmla="*/ 1592944 w 1592944"/>
              <a:gd name="connsiteY41" fmla="*/ 623320 h 1790414"/>
              <a:gd name="connsiteX42" fmla="*/ 1592615 w 1592944"/>
              <a:gd name="connsiteY42" fmla="*/ 652997 h 1790414"/>
              <a:gd name="connsiteX43" fmla="*/ 1591957 w 1592944"/>
              <a:gd name="connsiteY43" fmla="*/ 685240 h 1790414"/>
              <a:gd name="connsiteX44" fmla="*/ 1591298 w 1592944"/>
              <a:gd name="connsiteY44" fmla="*/ 720606 h 1790414"/>
              <a:gd name="connsiteX45" fmla="*/ 1590531 w 1592944"/>
              <a:gd name="connsiteY45" fmla="*/ 759097 h 1790414"/>
              <a:gd name="connsiteX46" fmla="*/ 1589872 w 1592944"/>
              <a:gd name="connsiteY46" fmla="*/ 800822 h 1790414"/>
              <a:gd name="connsiteX47" fmla="*/ 1589324 w 1592944"/>
              <a:gd name="connsiteY47" fmla="*/ 846230 h 1790414"/>
              <a:gd name="connsiteX48" fmla="*/ 1589105 w 1592944"/>
              <a:gd name="connsiteY48" fmla="*/ 895208 h 1790414"/>
              <a:gd name="connsiteX49" fmla="*/ 1589324 w 1592944"/>
              <a:gd name="connsiteY49" fmla="*/ 944185 h 1790414"/>
              <a:gd name="connsiteX50" fmla="*/ 1589872 w 1592944"/>
              <a:gd name="connsiteY50" fmla="*/ 989592 h 1790414"/>
              <a:gd name="connsiteX51" fmla="*/ 1590531 w 1592944"/>
              <a:gd name="connsiteY51" fmla="*/ 1031318 h 1790414"/>
              <a:gd name="connsiteX52" fmla="*/ 1591298 w 1592944"/>
              <a:gd name="connsiteY52" fmla="*/ 1069808 h 1790414"/>
              <a:gd name="connsiteX53" fmla="*/ 1591957 w 1592944"/>
              <a:gd name="connsiteY53" fmla="*/ 1105175 h 1790414"/>
              <a:gd name="connsiteX54" fmla="*/ 1592615 w 1592944"/>
              <a:gd name="connsiteY54" fmla="*/ 1137418 h 1790414"/>
              <a:gd name="connsiteX55" fmla="*/ 1592944 w 1592944"/>
              <a:gd name="connsiteY55" fmla="*/ 1167094 h 1790414"/>
              <a:gd name="connsiteX56" fmla="*/ 1592834 w 1592944"/>
              <a:gd name="connsiteY56" fmla="*/ 1194316 h 1790414"/>
              <a:gd name="connsiteX57" fmla="*/ 1592396 w 1592944"/>
              <a:gd name="connsiteY57" fmla="*/ 1219084 h 1790414"/>
              <a:gd name="connsiteX58" fmla="*/ 1591298 w 1592944"/>
              <a:gd name="connsiteY58" fmla="*/ 1241620 h 1790414"/>
              <a:gd name="connsiteX59" fmla="*/ 1589543 w 1592944"/>
              <a:gd name="connsiteY59" fmla="*/ 1262260 h 1790414"/>
              <a:gd name="connsiteX60" fmla="*/ 1586910 w 1592944"/>
              <a:gd name="connsiteY60" fmla="*/ 1281114 h 1790414"/>
              <a:gd name="connsiteX61" fmla="*/ 1583400 w 1592944"/>
              <a:gd name="connsiteY61" fmla="*/ 1298407 h 1790414"/>
              <a:gd name="connsiteX62" fmla="*/ 1578792 w 1592944"/>
              <a:gd name="connsiteY62" fmla="*/ 1314362 h 1790414"/>
              <a:gd name="connsiteX63" fmla="*/ 1573087 w 1592944"/>
              <a:gd name="connsiteY63" fmla="*/ 1329088 h 1790414"/>
              <a:gd name="connsiteX64" fmla="*/ 1566176 w 1592944"/>
              <a:gd name="connsiteY64" fmla="*/ 1342811 h 1790414"/>
              <a:gd name="connsiteX65" fmla="*/ 1557838 w 1592944"/>
              <a:gd name="connsiteY65" fmla="*/ 1355752 h 1790414"/>
              <a:gd name="connsiteX66" fmla="*/ 1547965 w 1592944"/>
              <a:gd name="connsiteY66" fmla="*/ 1368136 h 1790414"/>
              <a:gd name="connsiteX67" fmla="*/ 1536664 w 1592944"/>
              <a:gd name="connsiteY67" fmla="*/ 1380074 h 1790414"/>
              <a:gd name="connsiteX68" fmla="*/ 1523500 w 1592944"/>
              <a:gd name="connsiteY68" fmla="*/ 1391677 h 1790414"/>
              <a:gd name="connsiteX69" fmla="*/ 1508580 w 1592944"/>
              <a:gd name="connsiteY69" fmla="*/ 1403503 h 1790414"/>
              <a:gd name="connsiteX70" fmla="*/ 1491794 w 1592944"/>
              <a:gd name="connsiteY70" fmla="*/ 1415329 h 1790414"/>
              <a:gd name="connsiteX71" fmla="*/ 1472815 w 1592944"/>
              <a:gd name="connsiteY71" fmla="*/ 1427601 h 1790414"/>
              <a:gd name="connsiteX72" fmla="*/ 1451861 w 1592944"/>
              <a:gd name="connsiteY72" fmla="*/ 1440431 h 1790414"/>
              <a:gd name="connsiteX73" fmla="*/ 1428494 w 1592944"/>
              <a:gd name="connsiteY73" fmla="*/ 1453931 h 1790414"/>
              <a:gd name="connsiteX74" fmla="*/ 1402822 w 1592944"/>
              <a:gd name="connsiteY74" fmla="*/ 1468435 h 1790414"/>
              <a:gd name="connsiteX75" fmla="*/ 1374628 w 1592944"/>
              <a:gd name="connsiteY75" fmla="*/ 1484165 h 1790414"/>
              <a:gd name="connsiteX76" fmla="*/ 1344019 w 1592944"/>
              <a:gd name="connsiteY76" fmla="*/ 1501235 h 1790414"/>
              <a:gd name="connsiteX77" fmla="*/ 1310448 w 1592944"/>
              <a:gd name="connsiteY77" fmla="*/ 1519866 h 1790414"/>
              <a:gd name="connsiteX78" fmla="*/ 1274245 w 1592944"/>
              <a:gd name="connsiteY78" fmla="*/ 1540060 h 1790414"/>
              <a:gd name="connsiteX79" fmla="*/ 1234971 w 1592944"/>
              <a:gd name="connsiteY79" fmla="*/ 1562261 h 1790414"/>
              <a:gd name="connsiteX80" fmla="*/ 1192843 w 1592944"/>
              <a:gd name="connsiteY80" fmla="*/ 1586695 h 1790414"/>
              <a:gd name="connsiteX81" fmla="*/ 1150715 w 1592944"/>
              <a:gd name="connsiteY81" fmla="*/ 1611239 h 1790414"/>
              <a:gd name="connsiteX82" fmla="*/ 1111989 w 1592944"/>
              <a:gd name="connsiteY82" fmla="*/ 1634445 h 1790414"/>
              <a:gd name="connsiteX83" fmla="*/ 1076444 w 1592944"/>
              <a:gd name="connsiteY83" fmla="*/ 1655866 h 1790414"/>
              <a:gd name="connsiteX84" fmla="*/ 1043751 w 1592944"/>
              <a:gd name="connsiteY84" fmla="*/ 1675836 h 1790414"/>
              <a:gd name="connsiteX85" fmla="*/ 1013692 w 1592944"/>
              <a:gd name="connsiteY85" fmla="*/ 1694021 h 1790414"/>
              <a:gd name="connsiteX86" fmla="*/ 986155 w 1592944"/>
              <a:gd name="connsiteY86" fmla="*/ 1710868 h 1790414"/>
              <a:gd name="connsiteX87" fmla="*/ 960813 w 1592944"/>
              <a:gd name="connsiteY87" fmla="*/ 1725929 h 1790414"/>
              <a:gd name="connsiteX88" fmla="*/ 937555 w 1592944"/>
              <a:gd name="connsiteY88" fmla="*/ 1739540 h 1790414"/>
              <a:gd name="connsiteX89" fmla="*/ 916052 w 1592944"/>
              <a:gd name="connsiteY89" fmla="*/ 1751366 h 1790414"/>
              <a:gd name="connsiteX90" fmla="*/ 896086 w 1592944"/>
              <a:gd name="connsiteY90" fmla="*/ 1761742 h 1790414"/>
              <a:gd name="connsiteX91" fmla="*/ 877436 w 1592944"/>
              <a:gd name="connsiteY91" fmla="*/ 1770444 h 1790414"/>
              <a:gd name="connsiteX92" fmla="*/ 859882 w 1592944"/>
              <a:gd name="connsiteY92" fmla="*/ 1777696 h 1790414"/>
              <a:gd name="connsiteX93" fmla="*/ 843317 w 1592944"/>
              <a:gd name="connsiteY93" fmla="*/ 1783274 h 1790414"/>
              <a:gd name="connsiteX94" fmla="*/ 827300 w 1592944"/>
              <a:gd name="connsiteY94" fmla="*/ 1787179 h 1790414"/>
              <a:gd name="connsiteX95" fmla="*/ 811721 w 1592944"/>
              <a:gd name="connsiteY95" fmla="*/ 1789633 h 1790414"/>
              <a:gd name="connsiteX96" fmla="*/ 796582 w 1592944"/>
              <a:gd name="connsiteY96" fmla="*/ 1790414 h 1790414"/>
              <a:gd name="connsiteX97" fmla="*/ 781223 w 1592944"/>
              <a:gd name="connsiteY97" fmla="*/ 1789633 h 1790414"/>
              <a:gd name="connsiteX98" fmla="*/ 765644 w 1592944"/>
              <a:gd name="connsiteY98" fmla="*/ 1787179 h 1790414"/>
              <a:gd name="connsiteX99" fmla="*/ 749628 w 1592944"/>
              <a:gd name="connsiteY99" fmla="*/ 1783274 h 1790414"/>
              <a:gd name="connsiteX100" fmla="*/ 733061 w 1592944"/>
              <a:gd name="connsiteY100" fmla="*/ 1777696 h 1790414"/>
              <a:gd name="connsiteX101" fmla="*/ 715509 w 1592944"/>
              <a:gd name="connsiteY101" fmla="*/ 1770444 h 1790414"/>
              <a:gd name="connsiteX102" fmla="*/ 696859 w 1592944"/>
              <a:gd name="connsiteY102" fmla="*/ 1761742 h 1790414"/>
              <a:gd name="connsiteX103" fmla="*/ 676892 w 1592944"/>
              <a:gd name="connsiteY103" fmla="*/ 1751366 h 1790414"/>
              <a:gd name="connsiteX104" fmla="*/ 655389 w 1592944"/>
              <a:gd name="connsiteY104" fmla="*/ 1739540 h 1790414"/>
              <a:gd name="connsiteX105" fmla="*/ 632131 w 1592944"/>
              <a:gd name="connsiteY105" fmla="*/ 1725929 h 1790414"/>
              <a:gd name="connsiteX106" fmla="*/ 606789 w 1592944"/>
              <a:gd name="connsiteY106" fmla="*/ 1710868 h 1790414"/>
              <a:gd name="connsiteX107" fmla="*/ 579253 w 1592944"/>
              <a:gd name="connsiteY107" fmla="*/ 1694021 h 1790414"/>
              <a:gd name="connsiteX108" fmla="*/ 549193 w 1592944"/>
              <a:gd name="connsiteY108" fmla="*/ 1675836 h 1790414"/>
              <a:gd name="connsiteX109" fmla="*/ 516500 w 1592944"/>
              <a:gd name="connsiteY109" fmla="*/ 1655866 h 1790414"/>
              <a:gd name="connsiteX110" fmla="*/ 480955 w 1592944"/>
              <a:gd name="connsiteY110" fmla="*/ 1634445 h 1790414"/>
              <a:gd name="connsiteX111" fmla="*/ 442229 w 1592944"/>
              <a:gd name="connsiteY111" fmla="*/ 1611239 h 1790414"/>
              <a:gd name="connsiteX112" fmla="*/ 400101 w 1592944"/>
              <a:gd name="connsiteY112" fmla="*/ 1586695 h 1790414"/>
              <a:gd name="connsiteX113" fmla="*/ 357974 w 1592944"/>
              <a:gd name="connsiteY113" fmla="*/ 1562261 h 1790414"/>
              <a:gd name="connsiteX114" fmla="*/ 318699 w 1592944"/>
              <a:gd name="connsiteY114" fmla="*/ 1540060 h 1790414"/>
              <a:gd name="connsiteX115" fmla="*/ 282496 w 1592944"/>
              <a:gd name="connsiteY115" fmla="*/ 1519755 h 1790414"/>
              <a:gd name="connsiteX116" fmla="*/ 248925 w 1592944"/>
              <a:gd name="connsiteY116" fmla="*/ 1501123 h 1790414"/>
              <a:gd name="connsiteX117" fmla="*/ 218317 w 1592944"/>
              <a:gd name="connsiteY117" fmla="*/ 1484165 h 1790414"/>
              <a:gd name="connsiteX118" fmla="*/ 190122 w 1592944"/>
              <a:gd name="connsiteY118" fmla="*/ 1468435 h 1790414"/>
              <a:gd name="connsiteX119" fmla="*/ 164451 w 1592944"/>
              <a:gd name="connsiteY119" fmla="*/ 1453931 h 1790414"/>
              <a:gd name="connsiteX120" fmla="*/ 141193 w 1592944"/>
              <a:gd name="connsiteY120" fmla="*/ 1440431 h 1790414"/>
              <a:gd name="connsiteX121" fmla="*/ 120129 w 1592944"/>
              <a:gd name="connsiteY121" fmla="*/ 1427489 h 1790414"/>
              <a:gd name="connsiteX122" fmla="*/ 101150 w 1592944"/>
              <a:gd name="connsiteY122" fmla="*/ 1415329 h 1790414"/>
              <a:gd name="connsiteX123" fmla="*/ 84474 w 1592944"/>
              <a:gd name="connsiteY123" fmla="*/ 1403503 h 1790414"/>
              <a:gd name="connsiteX124" fmla="*/ 69445 w 1592944"/>
              <a:gd name="connsiteY124" fmla="*/ 1391677 h 1790414"/>
              <a:gd name="connsiteX125" fmla="*/ 56280 w 1592944"/>
              <a:gd name="connsiteY125" fmla="*/ 1380074 h 1790414"/>
              <a:gd name="connsiteX126" fmla="*/ 44980 w 1592944"/>
              <a:gd name="connsiteY126" fmla="*/ 1368136 h 1790414"/>
              <a:gd name="connsiteX127" fmla="*/ 35106 w 1592944"/>
              <a:gd name="connsiteY127" fmla="*/ 1355752 h 1790414"/>
              <a:gd name="connsiteX128" fmla="*/ 26769 w 1592944"/>
              <a:gd name="connsiteY128" fmla="*/ 1342811 h 1790414"/>
              <a:gd name="connsiteX129" fmla="*/ 19857 w 1592944"/>
              <a:gd name="connsiteY129" fmla="*/ 1329088 h 1790414"/>
              <a:gd name="connsiteX130" fmla="*/ 14152 w 1592944"/>
              <a:gd name="connsiteY130" fmla="*/ 1314362 h 1790414"/>
              <a:gd name="connsiteX131" fmla="*/ 9545 w 1592944"/>
              <a:gd name="connsiteY131" fmla="*/ 1298407 h 1790414"/>
              <a:gd name="connsiteX132" fmla="*/ 6144 w 1592944"/>
              <a:gd name="connsiteY132" fmla="*/ 1281114 h 1790414"/>
              <a:gd name="connsiteX133" fmla="*/ 3401 w 1592944"/>
              <a:gd name="connsiteY133" fmla="*/ 1262260 h 1790414"/>
              <a:gd name="connsiteX134" fmla="*/ 1646 w 1592944"/>
              <a:gd name="connsiteY134" fmla="*/ 1241620 h 1790414"/>
              <a:gd name="connsiteX135" fmla="*/ 549 w 1592944"/>
              <a:gd name="connsiteY135" fmla="*/ 1219084 h 1790414"/>
              <a:gd name="connsiteX136" fmla="*/ 110 w 1592944"/>
              <a:gd name="connsiteY136" fmla="*/ 1194316 h 1790414"/>
              <a:gd name="connsiteX137" fmla="*/ 0 w 1592944"/>
              <a:gd name="connsiteY137" fmla="*/ 1167094 h 1790414"/>
              <a:gd name="connsiteX138" fmla="*/ 329 w 1592944"/>
              <a:gd name="connsiteY138" fmla="*/ 1137418 h 1790414"/>
              <a:gd name="connsiteX139" fmla="*/ 988 w 1592944"/>
              <a:gd name="connsiteY139" fmla="*/ 1105175 h 1790414"/>
              <a:gd name="connsiteX140" fmla="*/ 1646 w 1592944"/>
              <a:gd name="connsiteY140" fmla="*/ 1069808 h 1790414"/>
              <a:gd name="connsiteX141" fmla="*/ 2414 w 1592944"/>
              <a:gd name="connsiteY141" fmla="*/ 1031318 h 1790414"/>
              <a:gd name="connsiteX142" fmla="*/ 3072 w 1592944"/>
              <a:gd name="connsiteY142" fmla="*/ 989592 h 1790414"/>
              <a:gd name="connsiteX143" fmla="*/ 3621 w 1592944"/>
              <a:gd name="connsiteY143" fmla="*/ 944185 h 1790414"/>
              <a:gd name="connsiteX144" fmla="*/ 3840 w 1592944"/>
              <a:gd name="connsiteY144" fmla="*/ 895208 h 1790414"/>
              <a:gd name="connsiteX145" fmla="*/ 3621 w 1592944"/>
              <a:gd name="connsiteY145" fmla="*/ 846230 h 1790414"/>
              <a:gd name="connsiteX146" fmla="*/ 3072 w 1592944"/>
              <a:gd name="connsiteY146" fmla="*/ 800822 h 1790414"/>
              <a:gd name="connsiteX147" fmla="*/ 2414 w 1592944"/>
              <a:gd name="connsiteY147" fmla="*/ 759097 h 1790414"/>
              <a:gd name="connsiteX148" fmla="*/ 1646 w 1592944"/>
              <a:gd name="connsiteY148" fmla="*/ 720606 h 1790414"/>
              <a:gd name="connsiteX149" fmla="*/ 988 w 1592944"/>
              <a:gd name="connsiteY149" fmla="*/ 685240 h 1790414"/>
              <a:gd name="connsiteX150" fmla="*/ 329 w 1592944"/>
              <a:gd name="connsiteY150" fmla="*/ 652997 h 1790414"/>
              <a:gd name="connsiteX151" fmla="*/ 0 w 1592944"/>
              <a:gd name="connsiteY151" fmla="*/ 623320 h 1790414"/>
              <a:gd name="connsiteX152" fmla="*/ 110 w 1592944"/>
              <a:gd name="connsiteY152" fmla="*/ 596098 h 1790414"/>
              <a:gd name="connsiteX153" fmla="*/ 549 w 1592944"/>
              <a:gd name="connsiteY153" fmla="*/ 571330 h 1790414"/>
              <a:gd name="connsiteX154" fmla="*/ 1646 w 1592944"/>
              <a:gd name="connsiteY154" fmla="*/ 548795 h 1790414"/>
              <a:gd name="connsiteX155" fmla="*/ 3401 w 1592944"/>
              <a:gd name="connsiteY155" fmla="*/ 528154 h 1790414"/>
              <a:gd name="connsiteX156" fmla="*/ 6034 w 1592944"/>
              <a:gd name="connsiteY156" fmla="*/ 509300 h 1790414"/>
              <a:gd name="connsiteX157" fmla="*/ 9545 w 1592944"/>
              <a:gd name="connsiteY157" fmla="*/ 492007 h 1790414"/>
              <a:gd name="connsiteX158" fmla="*/ 14152 w 1592944"/>
              <a:gd name="connsiteY158" fmla="*/ 476053 h 1790414"/>
              <a:gd name="connsiteX159" fmla="*/ 19857 w 1592944"/>
              <a:gd name="connsiteY159" fmla="*/ 461326 h 1790414"/>
              <a:gd name="connsiteX160" fmla="*/ 26769 w 1592944"/>
              <a:gd name="connsiteY160" fmla="*/ 447603 h 1790414"/>
              <a:gd name="connsiteX161" fmla="*/ 35106 w 1592944"/>
              <a:gd name="connsiteY161" fmla="*/ 434662 h 1790414"/>
              <a:gd name="connsiteX162" fmla="*/ 44980 w 1592944"/>
              <a:gd name="connsiteY162" fmla="*/ 422278 h 1790414"/>
              <a:gd name="connsiteX163" fmla="*/ 56280 w 1592944"/>
              <a:gd name="connsiteY163" fmla="*/ 410341 h 1790414"/>
              <a:gd name="connsiteX164" fmla="*/ 69445 w 1592944"/>
              <a:gd name="connsiteY164" fmla="*/ 398738 h 1790414"/>
              <a:gd name="connsiteX165" fmla="*/ 84365 w 1592944"/>
              <a:gd name="connsiteY165" fmla="*/ 386912 h 1790414"/>
              <a:gd name="connsiteX166" fmla="*/ 101150 w 1592944"/>
              <a:gd name="connsiteY166" fmla="*/ 375086 h 1790414"/>
              <a:gd name="connsiteX167" fmla="*/ 120129 w 1592944"/>
              <a:gd name="connsiteY167" fmla="*/ 362814 h 1790414"/>
              <a:gd name="connsiteX168" fmla="*/ 141083 w 1592944"/>
              <a:gd name="connsiteY168" fmla="*/ 349983 h 1790414"/>
              <a:gd name="connsiteX169" fmla="*/ 164451 w 1592944"/>
              <a:gd name="connsiteY169" fmla="*/ 336484 h 1790414"/>
              <a:gd name="connsiteX170" fmla="*/ 190122 w 1592944"/>
              <a:gd name="connsiteY170" fmla="*/ 321981 h 1790414"/>
              <a:gd name="connsiteX171" fmla="*/ 218317 w 1592944"/>
              <a:gd name="connsiteY171" fmla="*/ 306250 h 1790414"/>
              <a:gd name="connsiteX172" fmla="*/ 248925 w 1592944"/>
              <a:gd name="connsiteY172" fmla="*/ 289180 h 1790414"/>
              <a:gd name="connsiteX173" fmla="*/ 282496 w 1592944"/>
              <a:gd name="connsiteY173" fmla="*/ 270548 h 1790414"/>
              <a:gd name="connsiteX174" fmla="*/ 318699 w 1592944"/>
              <a:gd name="connsiteY174" fmla="*/ 250355 h 1790414"/>
              <a:gd name="connsiteX175" fmla="*/ 357974 w 1592944"/>
              <a:gd name="connsiteY175" fmla="*/ 228153 h 1790414"/>
              <a:gd name="connsiteX176" fmla="*/ 400101 w 1592944"/>
              <a:gd name="connsiteY176" fmla="*/ 203720 h 1790414"/>
              <a:gd name="connsiteX177" fmla="*/ 442229 w 1592944"/>
              <a:gd name="connsiteY177" fmla="*/ 179176 h 1790414"/>
              <a:gd name="connsiteX178" fmla="*/ 480955 w 1592944"/>
              <a:gd name="connsiteY178" fmla="*/ 155970 h 1790414"/>
              <a:gd name="connsiteX179" fmla="*/ 516500 w 1592944"/>
              <a:gd name="connsiteY179" fmla="*/ 134549 h 1790414"/>
              <a:gd name="connsiteX180" fmla="*/ 549193 w 1592944"/>
              <a:gd name="connsiteY180" fmla="*/ 114579 h 1790414"/>
              <a:gd name="connsiteX181" fmla="*/ 579253 w 1592944"/>
              <a:gd name="connsiteY181" fmla="*/ 96393 h 1790414"/>
              <a:gd name="connsiteX182" fmla="*/ 606789 w 1592944"/>
              <a:gd name="connsiteY182" fmla="*/ 79547 h 1790414"/>
              <a:gd name="connsiteX183" fmla="*/ 632131 w 1592944"/>
              <a:gd name="connsiteY183" fmla="*/ 64486 h 1790414"/>
              <a:gd name="connsiteX184" fmla="*/ 655389 w 1592944"/>
              <a:gd name="connsiteY184" fmla="*/ 50874 h 1790414"/>
              <a:gd name="connsiteX185" fmla="*/ 676892 w 1592944"/>
              <a:gd name="connsiteY185" fmla="*/ 39049 h 1790414"/>
              <a:gd name="connsiteX186" fmla="*/ 696859 w 1592944"/>
              <a:gd name="connsiteY186" fmla="*/ 28672 h 1790414"/>
              <a:gd name="connsiteX187" fmla="*/ 715509 w 1592944"/>
              <a:gd name="connsiteY187" fmla="*/ 19971 h 1790414"/>
              <a:gd name="connsiteX188" fmla="*/ 733061 w 1592944"/>
              <a:gd name="connsiteY188" fmla="*/ 12719 h 1790414"/>
              <a:gd name="connsiteX189" fmla="*/ 749628 w 1592944"/>
              <a:gd name="connsiteY189" fmla="*/ 7140 h 1790414"/>
              <a:gd name="connsiteX190" fmla="*/ 765644 w 1592944"/>
              <a:gd name="connsiteY190" fmla="*/ 3236 h 1790414"/>
              <a:gd name="connsiteX191" fmla="*/ 781223 w 1592944"/>
              <a:gd name="connsiteY191" fmla="*/ 781 h 1790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</a:cxnLst>
            <a:rect l="l" t="t" r="r" b="b"/>
            <a:pathLst>
              <a:path w="1592944" h="1790414">
                <a:moveTo>
                  <a:pt x="796582" y="0"/>
                </a:moveTo>
                <a:lnTo>
                  <a:pt x="811721" y="781"/>
                </a:lnTo>
                <a:lnTo>
                  <a:pt x="827300" y="3236"/>
                </a:lnTo>
                <a:lnTo>
                  <a:pt x="843317" y="7140"/>
                </a:lnTo>
                <a:lnTo>
                  <a:pt x="859882" y="12719"/>
                </a:lnTo>
                <a:lnTo>
                  <a:pt x="877436" y="19971"/>
                </a:lnTo>
                <a:lnTo>
                  <a:pt x="896086" y="28672"/>
                </a:lnTo>
                <a:lnTo>
                  <a:pt x="916052" y="39049"/>
                </a:lnTo>
                <a:lnTo>
                  <a:pt x="937555" y="50874"/>
                </a:lnTo>
                <a:lnTo>
                  <a:pt x="960813" y="64486"/>
                </a:lnTo>
                <a:lnTo>
                  <a:pt x="986155" y="79547"/>
                </a:lnTo>
                <a:lnTo>
                  <a:pt x="1013692" y="96393"/>
                </a:lnTo>
                <a:lnTo>
                  <a:pt x="1043751" y="114579"/>
                </a:lnTo>
                <a:lnTo>
                  <a:pt x="1076444" y="134549"/>
                </a:lnTo>
                <a:lnTo>
                  <a:pt x="1111989" y="155970"/>
                </a:lnTo>
                <a:lnTo>
                  <a:pt x="1150715" y="179176"/>
                </a:lnTo>
                <a:lnTo>
                  <a:pt x="1192843" y="203720"/>
                </a:lnTo>
                <a:lnTo>
                  <a:pt x="1234971" y="228153"/>
                </a:lnTo>
                <a:lnTo>
                  <a:pt x="1274245" y="250355"/>
                </a:lnTo>
                <a:lnTo>
                  <a:pt x="1310448" y="270660"/>
                </a:lnTo>
                <a:lnTo>
                  <a:pt x="1344019" y="289291"/>
                </a:lnTo>
                <a:lnTo>
                  <a:pt x="1374628" y="306250"/>
                </a:lnTo>
                <a:lnTo>
                  <a:pt x="1402822" y="321981"/>
                </a:lnTo>
                <a:lnTo>
                  <a:pt x="1428494" y="336484"/>
                </a:lnTo>
                <a:lnTo>
                  <a:pt x="1451752" y="349983"/>
                </a:lnTo>
                <a:lnTo>
                  <a:pt x="1472815" y="362925"/>
                </a:lnTo>
                <a:lnTo>
                  <a:pt x="1491794" y="375086"/>
                </a:lnTo>
                <a:lnTo>
                  <a:pt x="1508470" y="386912"/>
                </a:lnTo>
                <a:lnTo>
                  <a:pt x="1523500" y="398738"/>
                </a:lnTo>
                <a:lnTo>
                  <a:pt x="1536664" y="410341"/>
                </a:lnTo>
                <a:lnTo>
                  <a:pt x="1547965" y="422278"/>
                </a:lnTo>
                <a:lnTo>
                  <a:pt x="1557838" y="434662"/>
                </a:lnTo>
                <a:lnTo>
                  <a:pt x="1566176" y="447603"/>
                </a:lnTo>
                <a:lnTo>
                  <a:pt x="1573087" y="461326"/>
                </a:lnTo>
                <a:lnTo>
                  <a:pt x="1578792" y="476053"/>
                </a:lnTo>
                <a:lnTo>
                  <a:pt x="1583400" y="492007"/>
                </a:lnTo>
                <a:lnTo>
                  <a:pt x="1586801" y="509300"/>
                </a:lnTo>
                <a:lnTo>
                  <a:pt x="1589543" y="528154"/>
                </a:lnTo>
                <a:lnTo>
                  <a:pt x="1591298" y="548795"/>
                </a:lnTo>
                <a:lnTo>
                  <a:pt x="1592396" y="571330"/>
                </a:lnTo>
                <a:lnTo>
                  <a:pt x="1592834" y="596098"/>
                </a:lnTo>
                <a:lnTo>
                  <a:pt x="1592944" y="623320"/>
                </a:lnTo>
                <a:lnTo>
                  <a:pt x="1592615" y="652997"/>
                </a:lnTo>
                <a:lnTo>
                  <a:pt x="1591957" y="685240"/>
                </a:lnTo>
                <a:lnTo>
                  <a:pt x="1591298" y="720606"/>
                </a:lnTo>
                <a:lnTo>
                  <a:pt x="1590531" y="759097"/>
                </a:lnTo>
                <a:lnTo>
                  <a:pt x="1589872" y="800822"/>
                </a:lnTo>
                <a:lnTo>
                  <a:pt x="1589324" y="846230"/>
                </a:lnTo>
                <a:lnTo>
                  <a:pt x="1589105" y="895208"/>
                </a:lnTo>
                <a:lnTo>
                  <a:pt x="1589324" y="944185"/>
                </a:lnTo>
                <a:lnTo>
                  <a:pt x="1589872" y="989592"/>
                </a:lnTo>
                <a:lnTo>
                  <a:pt x="1590531" y="1031318"/>
                </a:lnTo>
                <a:lnTo>
                  <a:pt x="1591298" y="1069808"/>
                </a:lnTo>
                <a:lnTo>
                  <a:pt x="1591957" y="1105175"/>
                </a:lnTo>
                <a:lnTo>
                  <a:pt x="1592615" y="1137418"/>
                </a:lnTo>
                <a:lnTo>
                  <a:pt x="1592944" y="1167094"/>
                </a:lnTo>
                <a:lnTo>
                  <a:pt x="1592834" y="1194316"/>
                </a:lnTo>
                <a:lnTo>
                  <a:pt x="1592396" y="1219084"/>
                </a:lnTo>
                <a:lnTo>
                  <a:pt x="1591298" y="1241620"/>
                </a:lnTo>
                <a:lnTo>
                  <a:pt x="1589543" y="1262260"/>
                </a:lnTo>
                <a:lnTo>
                  <a:pt x="1586910" y="1281114"/>
                </a:lnTo>
                <a:lnTo>
                  <a:pt x="1583400" y="1298407"/>
                </a:lnTo>
                <a:lnTo>
                  <a:pt x="1578792" y="1314362"/>
                </a:lnTo>
                <a:lnTo>
                  <a:pt x="1573087" y="1329088"/>
                </a:lnTo>
                <a:lnTo>
                  <a:pt x="1566176" y="1342811"/>
                </a:lnTo>
                <a:lnTo>
                  <a:pt x="1557838" y="1355752"/>
                </a:lnTo>
                <a:lnTo>
                  <a:pt x="1547965" y="1368136"/>
                </a:lnTo>
                <a:lnTo>
                  <a:pt x="1536664" y="1380074"/>
                </a:lnTo>
                <a:lnTo>
                  <a:pt x="1523500" y="1391677"/>
                </a:lnTo>
                <a:lnTo>
                  <a:pt x="1508580" y="1403503"/>
                </a:lnTo>
                <a:lnTo>
                  <a:pt x="1491794" y="1415329"/>
                </a:lnTo>
                <a:lnTo>
                  <a:pt x="1472815" y="1427601"/>
                </a:lnTo>
                <a:lnTo>
                  <a:pt x="1451861" y="1440431"/>
                </a:lnTo>
                <a:lnTo>
                  <a:pt x="1428494" y="1453931"/>
                </a:lnTo>
                <a:lnTo>
                  <a:pt x="1402822" y="1468435"/>
                </a:lnTo>
                <a:lnTo>
                  <a:pt x="1374628" y="1484165"/>
                </a:lnTo>
                <a:lnTo>
                  <a:pt x="1344019" y="1501235"/>
                </a:lnTo>
                <a:lnTo>
                  <a:pt x="1310448" y="1519866"/>
                </a:lnTo>
                <a:lnTo>
                  <a:pt x="1274245" y="1540060"/>
                </a:lnTo>
                <a:lnTo>
                  <a:pt x="1234971" y="1562261"/>
                </a:lnTo>
                <a:lnTo>
                  <a:pt x="1192843" y="1586695"/>
                </a:lnTo>
                <a:lnTo>
                  <a:pt x="1150715" y="1611239"/>
                </a:lnTo>
                <a:lnTo>
                  <a:pt x="1111989" y="1634445"/>
                </a:lnTo>
                <a:lnTo>
                  <a:pt x="1076444" y="1655866"/>
                </a:lnTo>
                <a:lnTo>
                  <a:pt x="1043751" y="1675836"/>
                </a:lnTo>
                <a:lnTo>
                  <a:pt x="1013692" y="1694021"/>
                </a:lnTo>
                <a:lnTo>
                  <a:pt x="986155" y="1710868"/>
                </a:lnTo>
                <a:lnTo>
                  <a:pt x="960813" y="1725929"/>
                </a:lnTo>
                <a:lnTo>
                  <a:pt x="937555" y="1739540"/>
                </a:lnTo>
                <a:lnTo>
                  <a:pt x="916052" y="1751366"/>
                </a:lnTo>
                <a:lnTo>
                  <a:pt x="896086" y="1761742"/>
                </a:lnTo>
                <a:lnTo>
                  <a:pt x="877436" y="1770444"/>
                </a:lnTo>
                <a:lnTo>
                  <a:pt x="859882" y="1777696"/>
                </a:lnTo>
                <a:lnTo>
                  <a:pt x="843317" y="1783274"/>
                </a:lnTo>
                <a:lnTo>
                  <a:pt x="827300" y="1787179"/>
                </a:lnTo>
                <a:lnTo>
                  <a:pt x="811721" y="1789633"/>
                </a:lnTo>
                <a:lnTo>
                  <a:pt x="796582" y="1790414"/>
                </a:lnTo>
                <a:lnTo>
                  <a:pt x="781223" y="1789633"/>
                </a:lnTo>
                <a:lnTo>
                  <a:pt x="765644" y="1787179"/>
                </a:lnTo>
                <a:lnTo>
                  <a:pt x="749628" y="1783274"/>
                </a:lnTo>
                <a:lnTo>
                  <a:pt x="733061" y="1777696"/>
                </a:lnTo>
                <a:lnTo>
                  <a:pt x="715509" y="1770444"/>
                </a:lnTo>
                <a:lnTo>
                  <a:pt x="696859" y="1761742"/>
                </a:lnTo>
                <a:lnTo>
                  <a:pt x="676892" y="1751366"/>
                </a:lnTo>
                <a:lnTo>
                  <a:pt x="655389" y="1739540"/>
                </a:lnTo>
                <a:lnTo>
                  <a:pt x="632131" y="1725929"/>
                </a:lnTo>
                <a:lnTo>
                  <a:pt x="606789" y="1710868"/>
                </a:lnTo>
                <a:lnTo>
                  <a:pt x="579253" y="1694021"/>
                </a:lnTo>
                <a:lnTo>
                  <a:pt x="549193" y="1675836"/>
                </a:lnTo>
                <a:lnTo>
                  <a:pt x="516500" y="1655866"/>
                </a:lnTo>
                <a:lnTo>
                  <a:pt x="480955" y="1634445"/>
                </a:lnTo>
                <a:lnTo>
                  <a:pt x="442229" y="1611239"/>
                </a:lnTo>
                <a:lnTo>
                  <a:pt x="400101" y="1586695"/>
                </a:lnTo>
                <a:lnTo>
                  <a:pt x="357974" y="1562261"/>
                </a:lnTo>
                <a:lnTo>
                  <a:pt x="318699" y="1540060"/>
                </a:lnTo>
                <a:lnTo>
                  <a:pt x="282496" y="1519755"/>
                </a:lnTo>
                <a:lnTo>
                  <a:pt x="248925" y="1501123"/>
                </a:lnTo>
                <a:lnTo>
                  <a:pt x="218317" y="1484165"/>
                </a:lnTo>
                <a:lnTo>
                  <a:pt x="190122" y="1468435"/>
                </a:lnTo>
                <a:lnTo>
                  <a:pt x="164451" y="1453931"/>
                </a:lnTo>
                <a:lnTo>
                  <a:pt x="141193" y="1440431"/>
                </a:lnTo>
                <a:lnTo>
                  <a:pt x="120129" y="1427489"/>
                </a:lnTo>
                <a:lnTo>
                  <a:pt x="101150" y="1415329"/>
                </a:lnTo>
                <a:lnTo>
                  <a:pt x="84474" y="1403503"/>
                </a:lnTo>
                <a:lnTo>
                  <a:pt x="69445" y="1391677"/>
                </a:lnTo>
                <a:lnTo>
                  <a:pt x="56280" y="1380074"/>
                </a:lnTo>
                <a:lnTo>
                  <a:pt x="44980" y="1368136"/>
                </a:lnTo>
                <a:lnTo>
                  <a:pt x="35106" y="1355752"/>
                </a:lnTo>
                <a:lnTo>
                  <a:pt x="26769" y="1342811"/>
                </a:lnTo>
                <a:lnTo>
                  <a:pt x="19857" y="1329088"/>
                </a:lnTo>
                <a:lnTo>
                  <a:pt x="14152" y="1314362"/>
                </a:lnTo>
                <a:lnTo>
                  <a:pt x="9545" y="1298407"/>
                </a:lnTo>
                <a:lnTo>
                  <a:pt x="6144" y="1281114"/>
                </a:lnTo>
                <a:lnTo>
                  <a:pt x="3401" y="1262260"/>
                </a:lnTo>
                <a:lnTo>
                  <a:pt x="1646" y="1241620"/>
                </a:lnTo>
                <a:lnTo>
                  <a:pt x="549" y="1219084"/>
                </a:lnTo>
                <a:lnTo>
                  <a:pt x="110" y="1194316"/>
                </a:lnTo>
                <a:lnTo>
                  <a:pt x="0" y="1167094"/>
                </a:lnTo>
                <a:lnTo>
                  <a:pt x="329" y="1137418"/>
                </a:lnTo>
                <a:lnTo>
                  <a:pt x="988" y="1105175"/>
                </a:lnTo>
                <a:lnTo>
                  <a:pt x="1646" y="1069808"/>
                </a:lnTo>
                <a:lnTo>
                  <a:pt x="2414" y="1031318"/>
                </a:lnTo>
                <a:lnTo>
                  <a:pt x="3072" y="989592"/>
                </a:lnTo>
                <a:lnTo>
                  <a:pt x="3621" y="944185"/>
                </a:lnTo>
                <a:lnTo>
                  <a:pt x="3840" y="895208"/>
                </a:lnTo>
                <a:lnTo>
                  <a:pt x="3621" y="846230"/>
                </a:lnTo>
                <a:lnTo>
                  <a:pt x="3072" y="800822"/>
                </a:lnTo>
                <a:lnTo>
                  <a:pt x="2414" y="759097"/>
                </a:lnTo>
                <a:lnTo>
                  <a:pt x="1646" y="720606"/>
                </a:lnTo>
                <a:lnTo>
                  <a:pt x="988" y="685240"/>
                </a:lnTo>
                <a:lnTo>
                  <a:pt x="329" y="652997"/>
                </a:lnTo>
                <a:lnTo>
                  <a:pt x="0" y="623320"/>
                </a:lnTo>
                <a:lnTo>
                  <a:pt x="110" y="596098"/>
                </a:lnTo>
                <a:lnTo>
                  <a:pt x="549" y="571330"/>
                </a:lnTo>
                <a:lnTo>
                  <a:pt x="1646" y="548795"/>
                </a:lnTo>
                <a:lnTo>
                  <a:pt x="3401" y="528154"/>
                </a:lnTo>
                <a:lnTo>
                  <a:pt x="6034" y="509300"/>
                </a:lnTo>
                <a:lnTo>
                  <a:pt x="9545" y="492007"/>
                </a:lnTo>
                <a:lnTo>
                  <a:pt x="14152" y="476053"/>
                </a:lnTo>
                <a:lnTo>
                  <a:pt x="19857" y="461326"/>
                </a:lnTo>
                <a:lnTo>
                  <a:pt x="26769" y="447603"/>
                </a:lnTo>
                <a:lnTo>
                  <a:pt x="35106" y="434662"/>
                </a:lnTo>
                <a:lnTo>
                  <a:pt x="44980" y="422278"/>
                </a:lnTo>
                <a:lnTo>
                  <a:pt x="56280" y="410341"/>
                </a:lnTo>
                <a:lnTo>
                  <a:pt x="69445" y="398738"/>
                </a:lnTo>
                <a:lnTo>
                  <a:pt x="84365" y="386912"/>
                </a:lnTo>
                <a:lnTo>
                  <a:pt x="101150" y="375086"/>
                </a:lnTo>
                <a:lnTo>
                  <a:pt x="120129" y="362814"/>
                </a:lnTo>
                <a:lnTo>
                  <a:pt x="141083" y="349983"/>
                </a:lnTo>
                <a:lnTo>
                  <a:pt x="164451" y="336484"/>
                </a:lnTo>
                <a:lnTo>
                  <a:pt x="190122" y="321981"/>
                </a:lnTo>
                <a:lnTo>
                  <a:pt x="218317" y="306250"/>
                </a:lnTo>
                <a:lnTo>
                  <a:pt x="248925" y="289180"/>
                </a:lnTo>
                <a:lnTo>
                  <a:pt x="282496" y="270548"/>
                </a:lnTo>
                <a:lnTo>
                  <a:pt x="318699" y="250355"/>
                </a:lnTo>
                <a:lnTo>
                  <a:pt x="357974" y="228153"/>
                </a:lnTo>
                <a:lnTo>
                  <a:pt x="400101" y="203720"/>
                </a:lnTo>
                <a:lnTo>
                  <a:pt x="442229" y="179176"/>
                </a:lnTo>
                <a:lnTo>
                  <a:pt x="480955" y="155970"/>
                </a:lnTo>
                <a:lnTo>
                  <a:pt x="516500" y="134549"/>
                </a:lnTo>
                <a:lnTo>
                  <a:pt x="549193" y="114579"/>
                </a:lnTo>
                <a:lnTo>
                  <a:pt x="579253" y="96393"/>
                </a:lnTo>
                <a:lnTo>
                  <a:pt x="606789" y="79547"/>
                </a:lnTo>
                <a:lnTo>
                  <a:pt x="632131" y="64486"/>
                </a:lnTo>
                <a:lnTo>
                  <a:pt x="655389" y="50874"/>
                </a:lnTo>
                <a:lnTo>
                  <a:pt x="676892" y="39049"/>
                </a:lnTo>
                <a:lnTo>
                  <a:pt x="696859" y="28672"/>
                </a:lnTo>
                <a:lnTo>
                  <a:pt x="715509" y="19971"/>
                </a:lnTo>
                <a:lnTo>
                  <a:pt x="733061" y="12719"/>
                </a:lnTo>
                <a:lnTo>
                  <a:pt x="749628" y="7140"/>
                </a:lnTo>
                <a:lnTo>
                  <a:pt x="765644" y="3236"/>
                </a:lnTo>
                <a:lnTo>
                  <a:pt x="781223" y="78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BCEBFAA0-E64F-4495-9233-1D45E7C8694B}"/>
              </a:ext>
            </a:extLst>
          </p:cNvPr>
          <p:cNvSpPr/>
          <p:nvPr/>
        </p:nvSpPr>
        <p:spPr>
          <a:xfrm>
            <a:off x="6415920" y="2871936"/>
            <a:ext cx="1944979" cy="2186084"/>
          </a:xfrm>
          <a:custGeom>
            <a:avLst/>
            <a:gdLst>
              <a:gd name="connsiteX0" fmla="*/ 796582 w 1592944"/>
              <a:gd name="connsiteY0" fmla="*/ 0 h 1790414"/>
              <a:gd name="connsiteX1" fmla="*/ 811721 w 1592944"/>
              <a:gd name="connsiteY1" fmla="*/ 781 h 1790414"/>
              <a:gd name="connsiteX2" fmla="*/ 827300 w 1592944"/>
              <a:gd name="connsiteY2" fmla="*/ 3236 h 1790414"/>
              <a:gd name="connsiteX3" fmla="*/ 843317 w 1592944"/>
              <a:gd name="connsiteY3" fmla="*/ 7140 h 1790414"/>
              <a:gd name="connsiteX4" fmla="*/ 859882 w 1592944"/>
              <a:gd name="connsiteY4" fmla="*/ 12719 h 1790414"/>
              <a:gd name="connsiteX5" fmla="*/ 877436 w 1592944"/>
              <a:gd name="connsiteY5" fmla="*/ 19971 h 1790414"/>
              <a:gd name="connsiteX6" fmla="*/ 896086 w 1592944"/>
              <a:gd name="connsiteY6" fmla="*/ 28672 h 1790414"/>
              <a:gd name="connsiteX7" fmla="*/ 916052 w 1592944"/>
              <a:gd name="connsiteY7" fmla="*/ 39049 h 1790414"/>
              <a:gd name="connsiteX8" fmla="*/ 937555 w 1592944"/>
              <a:gd name="connsiteY8" fmla="*/ 50874 h 1790414"/>
              <a:gd name="connsiteX9" fmla="*/ 960813 w 1592944"/>
              <a:gd name="connsiteY9" fmla="*/ 64486 h 1790414"/>
              <a:gd name="connsiteX10" fmla="*/ 986155 w 1592944"/>
              <a:gd name="connsiteY10" fmla="*/ 79547 h 1790414"/>
              <a:gd name="connsiteX11" fmla="*/ 1013692 w 1592944"/>
              <a:gd name="connsiteY11" fmla="*/ 96393 h 1790414"/>
              <a:gd name="connsiteX12" fmla="*/ 1043751 w 1592944"/>
              <a:gd name="connsiteY12" fmla="*/ 114579 h 1790414"/>
              <a:gd name="connsiteX13" fmla="*/ 1076444 w 1592944"/>
              <a:gd name="connsiteY13" fmla="*/ 134549 h 1790414"/>
              <a:gd name="connsiteX14" fmla="*/ 1111989 w 1592944"/>
              <a:gd name="connsiteY14" fmla="*/ 155970 h 1790414"/>
              <a:gd name="connsiteX15" fmla="*/ 1150715 w 1592944"/>
              <a:gd name="connsiteY15" fmla="*/ 179176 h 1790414"/>
              <a:gd name="connsiteX16" fmla="*/ 1192843 w 1592944"/>
              <a:gd name="connsiteY16" fmla="*/ 203720 h 1790414"/>
              <a:gd name="connsiteX17" fmla="*/ 1234971 w 1592944"/>
              <a:gd name="connsiteY17" fmla="*/ 228153 h 1790414"/>
              <a:gd name="connsiteX18" fmla="*/ 1274245 w 1592944"/>
              <a:gd name="connsiteY18" fmla="*/ 250355 h 1790414"/>
              <a:gd name="connsiteX19" fmla="*/ 1310448 w 1592944"/>
              <a:gd name="connsiteY19" fmla="*/ 270660 h 1790414"/>
              <a:gd name="connsiteX20" fmla="*/ 1344019 w 1592944"/>
              <a:gd name="connsiteY20" fmla="*/ 289291 h 1790414"/>
              <a:gd name="connsiteX21" fmla="*/ 1374628 w 1592944"/>
              <a:gd name="connsiteY21" fmla="*/ 306250 h 1790414"/>
              <a:gd name="connsiteX22" fmla="*/ 1402822 w 1592944"/>
              <a:gd name="connsiteY22" fmla="*/ 321981 h 1790414"/>
              <a:gd name="connsiteX23" fmla="*/ 1428494 w 1592944"/>
              <a:gd name="connsiteY23" fmla="*/ 336484 h 1790414"/>
              <a:gd name="connsiteX24" fmla="*/ 1451752 w 1592944"/>
              <a:gd name="connsiteY24" fmla="*/ 349983 h 1790414"/>
              <a:gd name="connsiteX25" fmla="*/ 1472815 w 1592944"/>
              <a:gd name="connsiteY25" fmla="*/ 362925 h 1790414"/>
              <a:gd name="connsiteX26" fmla="*/ 1491794 w 1592944"/>
              <a:gd name="connsiteY26" fmla="*/ 375086 h 1790414"/>
              <a:gd name="connsiteX27" fmla="*/ 1508470 w 1592944"/>
              <a:gd name="connsiteY27" fmla="*/ 386912 h 1790414"/>
              <a:gd name="connsiteX28" fmla="*/ 1523500 w 1592944"/>
              <a:gd name="connsiteY28" fmla="*/ 398738 h 1790414"/>
              <a:gd name="connsiteX29" fmla="*/ 1536664 w 1592944"/>
              <a:gd name="connsiteY29" fmla="*/ 410341 h 1790414"/>
              <a:gd name="connsiteX30" fmla="*/ 1547965 w 1592944"/>
              <a:gd name="connsiteY30" fmla="*/ 422278 h 1790414"/>
              <a:gd name="connsiteX31" fmla="*/ 1557838 w 1592944"/>
              <a:gd name="connsiteY31" fmla="*/ 434662 h 1790414"/>
              <a:gd name="connsiteX32" fmla="*/ 1566176 w 1592944"/>
              <a:gd name="connsiteY32" fmla="*/ 447603 h 1790414"/>
              <a:gd name="connsiteX33" fmla="*/ 1573087 w 1592944"/>
              <a:gd name="connsiteY33" fmla="*/ 461326 h 1790414"/>
              <a:gd name="connsiteX34" fmla="*/ 1578792 w 1592944"/>
              <a:gd name="connsiteY34" fmla="*/ 476053 h 1790414"/>
              <a:gd name="connsiteX35" fmla="*/ 1583400 w 1592944"/>
              <a:gd name="connsiteY35" fmla="*/ 492007 h 1790414"/>
              <a:gd name="connsiteX36" fmla="*/ 1586801 w 1592944"/>
              <a:gd name="connsiteY36" fmla="*/ 509300 h 1790414"/>
              <a:gd name="connsiteX37" fmla="*/ 1589543 w 1592944"/>
              <a:gd name="connsiteY37" fmla="*/ 528154 h 1790414"/>
              <a:gd name="connsiteX38" fmla="*/ 1591298 w 1592944"/>
              <a:gd name="connsiteY38" fmla="*/ 548795 h 1790414"/>
              <a:gd name="connsiteX39" fmla="*/ 1592396 w 1592944"/>
              <a:gd name="connsiteY39" fmla="*/ 571330 h 1790414"/>
              <a:gd name="connsiteX40" fmla="*/ 1592834 w 1592944"/>
              <a:gd name="connsiteY40" fmla="*/ 596098 h 1790414"/>
              <a:gd name="connsiteX41" fmla="*/ 1592944 w 1592944"/>
              <a:gd name="connsiteY41" fmla="*/ 623320 h 1790414"/>
              <a:gd name="connsiteX42" fmla="*/ 1592615 w 1592944"/>
              <a:gd name="connsiteY42" fmla="*/ 652997 h 1790414"/>
              <a:gd name="connsiteX43" fmla="*/ 1591957 w 1592944"/>
              <a:gd name="connsiteY43" fmla="*/ 685240 h 1790414"/>
              <a:gd name="connsiteX44" fmla="*/ 1591298 w 1592944"/>
              <a:gd name="connsiteY44" fmla="*/ 720606 h 1790414"/>
              <a:gd name="connsiteX45" fmla="*/ 1590531 w 1592944"/>
              <a:gd name="connsiteY45" fmla="*/ 759097 h 1790414"/>
              <a:gd name="connsiteX46" fmla="*/ 1589872 w 1592944"/>
              <a:gd name="connsiteY46" fmla="*/ 800822 h 1790414"/>
              <a:gd name="connsiteX47" fmla="*/ 1589324 w 1592944"/>
              <a:gd name="connsiteY47" fmla="*/ 846230 h 1790414"/>
              <a:gd name="connsiteX48" fmla="*/ 1589105 w 1592944"/>
              <a:gd name="connsiteY48" fmla="*/ 895208 h 1790414"/>
              <a:gd name="connsiteX49" fmla="*/ 1589324 w 1592944"/>
              <a:gd name="connsiteY49" fmla="*/ 944185 h 1790414"/>
              <a:gd name="connsiteX50" fmla="*/ 1589872 w 1592944"/>
              <a:gd name="connsiteY50" fmla="*/ 989592 h 1790414"/>
              <a:gd name="connsiteX51" fmla="*/ 1590531 w 1592944"/>
              <a:gd name="connsiteY51" fmla="*/ 1031318 h 1790414"/>
              <a:gd name="connsiteX52" fmla="*/ 1591298 w 1592944"/>
              <a:gd name="connsiteY52" fmla="*/ 1069808 h 1790414"/>
              <a:gd name="connsiteX53" fmla="*/ 1591957 w 1592944"/>
              <a:gd name="connsiteY53" fmla="*/ 1105175 h 1790414"/>
              <a:gd name="connsiteX54" fmla="*/ 1592615 w 1592944"/>
              <a:gd name="connsiteY54" fmla="*/ 1137418 h 1790414"/>
              <a:gd name="connsiteX55" fmla="*/ 1592944 w 1592944"/>
              <a:gd name="connsiteY55" fmla="*/ 1167094 h 1790414"/>
              <a:gd name="connsiteX56" fmla="*/ 1592834 w 1592944"/>
              <a:gd name="connsiteY56" fmla="*/ 1194316 h 1790414"/>
              <a:gd name="connsiteX57" fmla="*/ 1592396 w 1592944"/>
              <a:gd name="connsiteY57" fmla="*/ 1219084 h 1790414"/>
              <a:gd name="connsiteX58" fmla="*/ 1591298 w 1592944"/>
              <a:gd name="connsiteY58" fmla="*/ 1241620 h 1790414"/>
              <a:gd name="connsiteX59" fmla="*/ 1589543 w 1592944"/>
              <a:gd name="connsiteY59" fmla="*/ 1262260 h 1790414"/>
              <a:gd name="connsiteX60" fmla="*/ 1586910 w 1592944"/>
              <a:gd name="connsiteY60" fmla="*/ 1281114 h 1790414"/>
              <a:gd name="connsiteX61" fmla="*/ 1583400 w 1592944"/>
              <a:gd name="connsiteY61" fmla="*/ 1298407 h 1790414"/>
              <a:gd name="connsiteX62" fmla="*/ 1578792 w 1592944"/>
              <a:gd name="connsiteY62" fmla="*/ 1314362 h 1790414"/>
              <a:gd name="connsiteX63" fmla="*/ 1573087 w 1592944"/>
              <a:gd name="connsiteY63" fmla="*/ 1329088 h 1790414"/>
              <a:gd name="connsiteX64" fmla="*/ 1566176 w 1592944"/>
              <a:gd name="connsiteY64" fmla="*/ 1342811 h 1790414"/>
              <a:gd name="connsiteX65" fmla="*/ 1557838 w 1592944"/>
              <a:gd name="connsiteY65" fmla="*/ 1355752 h 1790414"/>
              <a:gd name="connsiteX66" fmla="*/ 1547965 w 1592944"/>
              <a:gd name="connsiteY66" fmla="*/ 1368136 h 1790414"/>
              <a:gd name="connsiteX67" fmla="*/ 1536664 w 1592944"/>
              <a:gd name="connsiteY67" fmla="*/ 1380074 h 1790414"/>
              <a:gd name="connsiteX68" fmla="*/ 1523500 w 1592944"/>
              <a:gd name="connsiteY68" fmla="*/ 1391677 h 1790414"/>
              <a:gd name="connsiteX69" fmla="*/ 1508580 w 1592944"/>
              <a:gd name="connsiteY69" fmla="*/ 1403503 h 1790414"/>
              <a:gd name="connsiteX70" fmla="*/ 1491794 w 1592944"/>
              <a:gd name="connsiteY70" fmla="*/ 1415329 h 1790414"/>
              <a:gd name="connsiteX71" fmla="*/ 1472815 w 1592944"/>
              <a:gd name="connsiteY71" fmla="*/ 1427601 h 1790414"/>
              <a:gd name="connsiteX72" fmla="*/ 1451861 w 1592944"/>
              <a:gd name="connsiteY72" fmla="*/ 1440431 h 1790414"/>
              <a:gd name="connsiteX73" fmla="*/ 1428494 w 1592944"/>
              <a:gd name="connsiteY73" fmla="*/ 1453931 h 1790414"/>
              <a:gd name="connsiteX74" fmla="*/ 1402822 w 1592944"/>
              <a:gd name="connsiteY74" fmla="*/ 1468435 h 1790414"/>
              <a:gd name="connsiteX75" fmla="*/ 1374628 w 1592944"/>
              <a:gd name="connsiteY75" fmla="*/ 1484165 h 1790414"/>
              <a:gd name="connsiteX76" fmla="*/ 1344019 w 1592944"/>
              <a:gd name="connsiteY76" fmla="*/ 1501235 h 1790414"/>
              <a:gd name="connsiteX77" fmla="*/ 1310448 w 1592944"/>
              <a:gd name="connsiteY77" fmla="*/ 1519866 h 1790414"/>
              <a:gd name="connsiteX78" fmla="*/ 1274245 w 1592944"/>
              <a:gd name="connsiteY78" fmla="*/ 1540060 h 1790414"/>
              <a:gd name="connsiteX79" fmla="*/ 1234971 w 1592944"/>
              <a:gd name="connsiteY79" fmla="*/ 1562261 h 1790414"/>
              <a:gd name="connsiteX80" fmla="*/ 1192843 w 1592944"/>
              <a:gd name="connsiteY80" fmla="*/ 1586695 h 1790414"/>
              <a:gd name="connsiteX81" fmla="*/ 1150715 w 1592944"/>
              <a:gd name="connsiteY81" fmla="*/ 1611239 h 1790414"/>
              <a:gd name="connsiteX82" fmla="*/ 1111989 w 1592944"/>
              <a:gd name="connsiteY82" fmla="*/ 1634445 h 1790414"/>
              <a:gd name="connsiteX83" fmla="*/ 1076444 w 1592944"/>
              <a:gd name="connsiteY83" fmla="*/ 1655866 h 1790414"/>
              <a:gd name="connsiteX84" fmla="*/ 1043751 w 1592944"/>
              <a:gd name="connsiteY84" fmla="*/ 1675836 h 1790414"/>
              <a:gd name="connsiteX85" fmla="*/ 1013692 w 1592944"/>
              <a:gd name="connsiteY85" fmla="*/ 1694021 h 1790414"/>
              <a:gd name="connsiteX86" fmla="*/ 986155 w 1592944"/>
              <a:gd name="connsiteY86" fmla="*/ 1710868 h 1790414"/>
              <a:gd name="connsiteX87" fmla="*/ 960813 w 1592944"/>
              <a:gd name="connsiteY87" fmla="*/ 1725929 h 1790414"/>
              <a:gd name="connsiteX88" fmla="*/ 937555 w 1592944"/>
              <a:gd name="connsiteY88" fmla="*/ 1739540 h 1790414"/>
              <a:gd name="connsiteX89" fmla="*/ 916052 w 1592944"/>
              <a:gd name="connsiteY89" fmla="*/ 1751366 h 1790414"/>
              <a:gd name="connsiteX90" fmla="*/ 896086 w 1592944"/>
              <a:gd name="connsiteY90" fmla="*/ 1761742 h 1790414"/>
              <a:gd name="connsiteX91" fmla="*/ 877436 w 1592944"/>
              <a:gd name="connsiteY91" fmla="*/ 1770444 h 1790414"/>
              <a:gd name="connsiteX92" fmla="*/ 859882 w 1592944"/>
              <a:gd name="connsiteY92" fmla="*/ 1777696 h 1790414"/>
              <a:gd name="connsiteX93" fmla="*/ 843317 w 1592944"/>
              <a:gd name="connsiteY93" fmla="*/ 1783274 h 1790414"/>
              <a:gd name="connsiteX94" fmla="*/ 827300 w 1592944"/>
              <a:gd name="connsiteY94" fmla="*/ 1787179 h 1790414"/>
              <a:gd name="connsiteX95" fmla="*/ 811721 w 1592944"/>
              <a:gd name="connsiteY95" fmla="*/ 1789633 h 1790414"/>
              <a:gd name="connsiteX96" fmla="*/ 796582 w 1592944"/>
              <a:gd name="connsiteY96" fmla="*/ 1790414 h 1790414"/>
              <a:gd name="connsiteX97" fmla="*/ 781223 w 1592944"/>
              <a:gd name="connsiteY97" fmla="*/ 1789633 h 1790414"/>
              <a:gd name="connsiteX98" fmla="*/ 765644 w 1592944"/>
              <a:gd name="connsiteY98" fmla="*/ 1787179 h 1790414"/>
              <a:gd name="connsiteX99" fmla="*/ 749628 w 1592944"/>
              <a:gd name="connsiteY99" fmla="*/ 1783274 h 1790414"/>
              <a:gd name="connsiteX100" fmla="*/ 733061 w 1592944"/>
              <a:gd name="connsiteY100" fmla="*/ 1777696 h 1790414"/>
              <a:gd name="connsiteX101" fmla="*/ 715509 w 1592944"/>
              <a:gd name="connsiteY101" fmla="*/ 1770444 h 1790414"/>
              <a:gd name="connsiteX102" fmla="*/ 696859 w 1592944"/>
              <a:gd name="connsiteY102" fmla="*/ 1761742 h 1790414"/>
              <a:gd name="connsiteX103" fmla="*/ 676892 w 1592944"/>
              <a:gd name="connsiteY103" fmla="*/ 1751366 h 1790414"/>
              <a:gd name="connsiteX104" fmla="*/ 655389 w 1592944"/>
              <a:gd name="connsiteY104" fmla="*/ 1739540 h 1790414"/>
              <a:gd name="connsiteX105" fmla="*/ 632131 w 1592944"/>
              <a:gd name="connsiteY105" fmla="*/ 1725929 h 1790414"/>
              <a:gd name="connsiteX106" fmla="*/ 606789 w 1592944"/>
              <a:gd name="connsiteY106" fmla="*/ 1710868 h 1790414"/>
              <a:gd name="connsiteX107" fmla="*/ 579253 w 1592944"/>
              <a:gd name="connsiteY107" fmla="*/ 1694021 h 1790414"/>
              <a:gd name="connsiteX108" fmla="*/ 549193 w 1592944"/>
              <a:gd name="connsiteY108" fmla="*/ 1675836 h 1790414"/>
              <a:gd name="connsiteX109" fmla="*/ 516500 w 1592944"/>
              <a:gd name="connsiteY109" fmla="*/ 1655866 h 1790414"/>
              <a:gd name="connsiteX110" fmla="*/ 480955 w 1592944"/>
              <a:gd name="connsiteY110" fmla="*/ 1634445 h 1790414"/>
              <a:gd name="connsiteX111" fmla="*/ 442229 w 1592944"/>
              <a:gd name="connsiteY111" fmla="*/ 1611239 h 1790414"/>
              <a:gd name="connsiteX112" fmla="*/ 400101 w 1592944"/>
              <a:gd name="connsiteY112" fmla="*/ 1586695 h 1790414"/>
              <a:gd name="connsiteX113" fmla="*/ 357974 w 1592944"/>
              <a:gd name="connsiteY113" fmla="*/ 1562261 h 1790414"/>
              <a:gd name="connsiteX114" fmla="*/ 318699 w 1592944"/>
              <a:gd name="connsiteY114" fmla="*/ 1540060 h 1790414"/>
              <a:gd name="connsiteX115" fmla="*/ 282496 w 1592944"/>
              <a:gd name="connsiteY115" fmla="*/ 1519755 h 1790414"/>
              <a:gd name="connsiteX116" fmla="*/ 248925 w 1592944"/>
              <a:gd name="connsiteY116" fmla="*/ 1501123 h 1790414"/>
              <a:gd name="connsiteX117" fmla="*/ 218317 w 1592944"/>
              <a:gd name="connsiteY117" fmla="*/ 1484165 h 1790414"/>
              <a:gd name="connsiteX118" fmla="*/ 190122 w 1592944"/>
              <a:gd name="connsiteY118" fmla="*/ 1468435 h 1790414"/>
              <a:gd name="connsiteX119" fmla="*/ 164451 w 1592944"/>
              <a:gd name="connsiteY119" fmla="*/ 1453931 h 1790414"/>
              <a:gd name="connsiteX120" fmla="*/ 141193 w 1592944"/>
              <a:gd name="connsiteY120" fmla="*/ 1440431 h 1790414"/>
              <a:gd name="connsiteX121" fmla="*/ 120129 w 1592944"/>
              <a:gd name="connsiteY121" fmla="*/ 1427489 h 1790414"/>
              <a:gd name="connsiteX122" fmla="*/ 101150 w 1592944"/>
              <a:gd name="connsiteY122" fmla="*/ 1415329 h 1790414"/>
              <a:gd name="connsiteX123" fmla="*/ 84474 w 1592944"/>
              <a:gd name="connsiteY123" fmla="*/ 1403503 h 1790414"/>
              <a:gd name="connsiteX124" fmla="*/ 69445 w 1592944"/>
              <a:gd name="connsiteY124" fmla="*/ 1391677 h 1790414"/>
              <a:gd name="connsiteX125" fmla="*/ 56280 w 1592944"/>
              <a:gd name="connsiteY125" fmla="*/ 1380074 h 1790414"/>
              <a:gd name="connsiteX126" fmla="*/ 44980 w 1592944"/>
              <a:gd name="connsiteY126" fmla="*/ 1368136 h 1790414"/>
              <a:gd name="connsiteX127" fmla="*/ 35106 w 1592944"/>
              <a:gd name="connsiteY127" fmla="*/ 1355752 h 1790414"/>
              <a:gd name="connsiteX128" fmla="*/ 26769 w 1592944"/>
              <a:gd name="connsiteY128" fmla="*/ 1342811 h 1790414"/>
              <a:gd name="connsiteX129" fmla="*/ 19857 w 1592944"/>
              <a:gd name="connsiteY129" fmla="*/ 1329088 h 1790414"/>
              <a:gd name="connsiteX130" fmla="*/ 14152 w 1592944"/>
              <a:gd name="connsiteY130" fmla="*/ 1314362 h 1790414"/>
              <a:gd name="connsiteX131" fmla="*/ 9545 w 1592944"/>
              <a:gd name="connsiteY131" fmla="*/ 1298407 h 1790414"/>
              <a:gd name="connsiteX132" fmla="*/ 6144 w 1592944"/>
              <a:gd name="connsiteY132" fmla="*/ 1281114 h 1790414"/>
              <a:gd name="connsiteX133" fmla="*/ 3401 w 1592944"/>
              <a:gd name="connsiteY133" fmla="*/ 1262260 h 1790414"/>
              <a:gd name="connsiteX134" fmla="*/ 1646 w 1592944"/>
              <a:gd name="connsiteY134" fmla="*/ 1241620 h 1790414"/>
              <a:gd name="connsiteX135" fmla="*/ 549 w 1592944"/>
              <a:gd name="connsiteY135" fmla="*/ 1219084 h 1790414"/>
              <a:gd name="connsiteX136" fmla="*/ 110 w 1592944"/>
              <a:gd name="connsiteY136" fmla="*/ 1194316 h 1790414"/>
              <a:gd name="connsiteX137" fmla="*/ 0 w 1592944"/>
              <a:gd name="connsiteY137" fmla="*/ 1167094 h 1790414"/>
              <a:gd name="connsiteX138" fmla="*/ 329 w 1592944"/>
              <a:gd name="connsiteY138" fmla="*/ 1137418 h 1790414"/>
              <a:gd name="connsiteX139" fmla="*/ 988 w 1592944"/>
              <a:gd name="connsiteY139" fmla="*/ 1105175 h 1790414"/>
              <a:gd name="connsiteX140" fmla="*/ 1646 w 1592944"/>
              <a:gd name="connsiteY140" fmla="*/ 1069808 h 1790414"/>
              <a:gd name="connsiteX141" fmla="*/ 2414 w 1592944"/>
              <a:gd name="connsiteY141" fmla="*/ 1031318 h 1790414"/>
              <a:gd name="connsiteX142" fmla="*/ 3072 w 1592944"/>
              <a:gd name="connsiteY142" fmla="*/ 989592 h 1790414"/>
              <a:gd name="connsiteX143" fmla="*/ 3621 w 1592944"/>
              <a:gd name="connsiteY143" fmla="*/ 944185 h 1790414"/>
              <a:gd name="connsiteX144" fmla="*/ 3840 w 1592944"/>
              <a:gd name="connsiteY144" fmla="*/ 895208 h 1790414"/>
              <a:gd name="connsiteX145" fmla="*/ 3621 w 1592944"/>
              <a:gd name="connsiteY145" fmla="*/ 846230 h 1790414"/>
              <a:gd name="connsiteX146" fmla="*/ 3072 w 1592944"/>
              <a:gd name="connsiteY146" fmla="*/ 800822 h 1790414"/>
              <a:gd name="connsiteX147" fmla="*/ 2414 w 1592944"/>
              <a:gd name="connsiteY147" fmla="*/ 759097 h 1790414"/>
              <a:gd name="connsiteX148" fmla="*/ 1646 w 1592944"/>
              <a:gd name="connsiteY148" fmla="*/ 720606 h 1790414"/>
              <a:gd name="connsiteX149" fmla="*/ 988 w 1592944"/>
              <a:gd name="connsiteY149" fmla="*/ 685240 h 1790414"/>
              <a:gd name="connsiteX150" fmla="*/ 329 w 1592944"/>
              <a:gd name="connsiteY150" fmla="*/ 652997 h 1790414"/>
              <a:gd name="connsiteX151" fmla="*/ 0 w 1592944"/>
              <a:gd name="connsiteY151" fmla="*/ 623320 h 1790414"/>
              <a:gd name="connsiteX152" fmla="*/ 110 w 1592944"/>
              <a:gd name="connsiteY152" fmla="*/ 596098 h 1790414"/>
              <a:gd name="connsiteX153" fmla="*/ 549 w 1592944"/>
              <a:gd name="connsiteY153" fmla="*/ 571330 h 1790414"/>
              <a:gd name="connsiteX154" fmla="*/ 1646 w 1592944"/>
              <a:gd name="connsiteY154" fmla="*/ 548795 h 1790414"/>
              <a:gd name="connsiteX155" fmla="*/ 3401 w 1592944"/>
              <a:gd name="connsiteY155" fmla="*/ 528154 h 1790414"/>
              <a:gd name="connsiteX156" fmla="*/ 6034 w 1592944"/>
              <a:gd name="connsiteY156" fmla="*/ 509300 h 1790414"/>
              <a:gd name="connsiteX157" fmla="*/ 9545 w 1592944"/>
              <a:gd name="connsiteY157" fmla="*/ 492007 h 1790414"/>
              <a:gd name="connsiteX158" fmla="*/ 14152 w 1592944"/>
              <a:gd name="connsiteY158" fmla="*/ 476053 h 1790414"/>
              <a:gd name="connsiteX159" fmla="*/ 19857 w 1592944"/>
              <a:gd name="connsiteY159" fmla="*/ 461326 h 1790414"/>
              <a:gd name="connsiteX160" fmla="*/ 26769 w 1592944"/>
              <a:gd name="connsiteY160" fmla="*/ 447603 h 1790414"/>
              <a:gd name="connsiteX161" fmla="*/ 35106 w 1592944"/>
              <a:gd name="connsiteY161" fmla="*/ 434662 h 1790414"/>
              <a:gd name="connsiteX162" fmla="*/ 44980 w 1592944"/>
              <a:gd name="connsiteY162" fmla="*/ 422278 h 1790414"/>
              <a:gd name="connsiteX163" fmla="*/ 56280 w 1592944"/>
              <a:gd name="connsiteY163" fmla="*/ 410341 h 1790414"/>
              <a:gd name="connsiteX164" fmla="*/ 69445 w 1592944"/>
              <a:gd name="connsiteY164" fmla="*/ 398738 h 1790414"/>
              <a:gd name="connsiteX165" fmla="*/ 84365 w 1592944"/>
              <a:gd name="connsiteY165" fmla="*/ 386912 h 1790414"/>
              <a:gd name="connsiteX166" fmla="*/ 101150 w 1592944"/>
              <a:gd name="connsiteY166" fmla="*/ 375086 h 1790414"/>
              <a:gd name="connsiteX167" fmla="*/ 120129 w 1592944"/>
              <a:gd name="connsiteY167" fmla="*/ 362814 h 1790414"/>
              <a:gd name="connsiteX168" fmla="*/ 141083 w 1592944"/>
              <a:gd name="connsiteY168" fmla="*/ 349983 h 1790414"/>
              <a:gd name="connsiteX169" fmla="*/ 164451 w 1592944"/>
              <a:gd name="connsiteY169" fmla="*/ 336484 h 1790414"/>
              <a:gd name="connsiteX170" fmla="*/ 190122 w 1592944"/>
              <a:gd name="connsiteY170" fmla="*/ 321981 h 1790414"/>
              <a:gd name="connsiteX171" fmla="*/ 218317 w 1592944"/>
              <a:gd name="connsiteY171" fmla="*/ 306250 h 1790414"/>
              <a:gd name="connsiteX172" fmla="*/ 248925 w 1592944"/>
              <a:gd name="connsiteY172" fmla="*/ 289180 h 1790414"/>
              <a:gd name="connsiteX173" fmla="*/ 282496 w 1592944"/>
              <a:gd name="connsiteY173" fmla="*/ 270548 h 1790414"/>
              <a:gd name="connsiteX174" fmla="*/ 318699 w 1592944"/>
              <a:gd name="connsiteY174" fmla="*/ 250355 h 1790414"/>
              <a:gd name="connsiteX175" fmla="*/ 357974 w 1592944"/>
              <a:gd name="connsiteY175" fmla="*/ 228153 h 1790414"/>
              <a:gd name="connsiteX176" fmla="*/ 400101 w 1592944"/>
              <a:gd name="connsiteY176" fmla="*/ 203720 h 1790414"/>
              <a:gd name="connsiteX177" fmla="*/ 442229 w 1592944"/>
              <a:gd name="connsiteY177" fmla="*/ 179176 h 1790414"/>
              <a:gd name="connsiteX178" fmla="*/ 480955 w 1592944"/>
              <a:gd name="connsiteY178" fmla="*/ 155970 h 1790414"/>
              <a:gd name="connsiteX179" fmla="*/ 516500 w 1592944"/>
              <a:gd name="connsiteY179" fmla="*/ 134549 h 1790414"/>
              <a:gd name="connsiteX180" fmla="*/ 549193 w 1592944"/>
              <a:gd name="connsiteY180" fmla="*/ 114579 h 1790414"/>
              <a:gd name="connsiteX181" fmla="*/ 579253 w 1592944"/>
              <a:gd name="connsiteY181" fmla="*/ 96393 h 1790414"/>
              <a:gd name="connsiteX182" fmla="*/ 606789 w 1592944"/>
              <a:gd name="connsiteY182" fmla="*/ 79547 h 1790414"/>
              <a:gd name="connsiteX183" fmla="*/ 632131 w 1592944"/>
              <a:gd name="connsiteY183" fmla="*/ 64486 h 1790414"/>
              <a:gd name="connsiteX184" fmla="*/ 655389 w 1592944"/>
              <a:gd name="connsiteY184" fmla="*/ 50874 h 1790414"/>
              <a:gd name="connsiteX185" fmla="*/ 676892 w 1592944"/>
              <a:gd name="connsiteY185" fmla="*/ 39049 h 1790414"/>
              <a:gd name="connsiteX186" fmla="*/ 696859 w 1592944"/>
              <a:gd name="connsiteY186" fmla="*/ 28672 h 1790414"/>
              <a:gd name="connsiteX187" fmla="*/ 715509 w 1592944"/>
              <a:gd name="connsiteY187" fmla="*/ 19971 h 1790414"/>
              <a:gd name="connsiteX188" fmla="*/ 733061 w 1592944"/>
              <a:gd name="connsiteY188" fmla="*/ 12719 h 1790414"/>
              <a:gd name="connsiteX189" fmla="*/ 749628 w 1592944"/>
              <a:gd name="connsiteY189" fmla="*/ 7140 h 1790414"/>
              <a:gd name="connsiteX190" fmla="*/ 765644 w 1592944"/>
              <a:gd name="connsiteY190" fmla="*/ 3236 h 1790414"/>
              <a:gd name="connsiteX191" fmla="*/ 781223 w 1592944"/>
              <a:gd name="connsiteY191" fmla="*/ 781 h 1790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</a:cxnLst>
            <a:rect l="l" t="t" r="r" b="b"/>
            <a:pathLst>
              <a:path w="1592944" h="1790414">
                <a:moveTo>
                  <a:pt x="796582" y="0"/>
                </a:moveTo>
                <a:lnTo>
                  <a:pt x="811721" y="781"/>
                </a:lnTo>
                <a:lnTo>
                  <a:pt x="827300" y="3236"/>
                </a:lnTo>
                <a:lnTo>
                  <a:pt x="843317" y="7140"/>
                </a:lnTo>
                <a:lnTo>
                  <a:pt x="859882" y="12719"/>
                </a:lnTo>
                <a:lnTo>
                  <a:pt x="877436" y="19971"/>
                </a:lnTo>
                <a:lnTo>
                  <a:pt x="896086" y="28672"/>
                </a:lnTo>
                <a:lnTo>
                  <a:pt x="916052" y="39049"/>
                </a:lnTo>
                <a:lnTo>
                  <a:pt x="937555" y="50874"/>
                </a:lnTo>
                <a:lnTo>
                  <a:pt x="960813" y="64486"/>
                </a:lnTo>
                <a:lnTo>
                  <a:pt x="986155" y="79547"/>
                </a:lnTo>
                <a:lnTo>
                  <a:pt x="1013692" y="96393"/>
                </a:lnTo>
                <a:lnTo>
                  <a:pt x="1043751" y="114579"/>
                </a:lnTo>
                <a:lnTo>
                  <a:pt x="1076444" y="134549"/>
                </a:lnTo>
                <a:lnTo>
                  <a:pt x="1111989" y="155970"/>
                </a:lnTo>
                <a:lnTo>
                  <a:pt x="1150715" y="179176"/>
                </a:lnTo>
                <a:lnTo>
                  <a:pt x="1192843" y="203720"/>
                </a:lnTo>
                <a:lnTo>
                  <a:pt x="1234971" y="228153"/>
                </a:lnTo>
                <a:lnTo>
                  <a:pt x="1274245" y="250355"/>
                </a:lnTo>
                <a:lnTo>
                  <a:pt x="1310448" y="270660"/>
                </a:lnTo>
                <a:lnTo>
                  <a:pt x="1344019" y="289291"/>
                </a:lnTo>
                <a:lnTo>
                  <a:pt x="1374628" y="306250"/>
                </a:lnTo>
                <a:lnTo>
                  <a:pt x="1402822" y="321981"/>
                </a:lnTo>
                <a:lnTo>
                  <a:pt x="1428494" y="336484"/>
                </a:lnTo>
                <a:lnTo>
                  <a:pt x="1451752" y="349983"/>
                </a:lnTo>
                <a:lnTo>
                  <a:pt x="1472815" y="362925"/>
                </a:lnTo>
                <a:lnTo>
                  <a:pt x="1491794" y="375086"/>
                </a:lnTo>
                <a:lnTo>
                  <a:pt x="1508470" y="386912"/>
                </a:lnTo>
                <a:lnTo>
                  <a:pt x="1523500" y="398738"/>
                </a:lnTo>
                <a:lnTo>
                  <a:pt x="1536664" y="410341"/>
                </a:lnTo>
                <a:lnTo>
                  <a:pt x="1547965" y="422278"/>
                </a:lnTo>
                <a:lnTo>
                  <a:pt x="1557838" y="434662"/>
                </a:lnTo>
                <a:lnTo>
                  <a:pt x="1566176" y="447603"/>
                </a:lnTo>
                <a:lnTo>
                  <a:pt x="1573087" y="461326"/>
                </a:lnTo>
                <a:lnTo>
                  <a:pt x="1578792" y="476053"/>
                </a:lnTo>
                <a:lnTo>
                  <a:pt x="1583400" y="492007"/>
                </a:lnTo>
                <a:lnTo>
                  <a:pt x="1586801" y="509300"/>
                </a:lnTo>
                <a:lnTo>
                  <a:pt x="1589543" y="528154"/>
                </a:lnTo>
                <a:lnTo>
                  <a:pt x="1591298" y="548795"/>
                </a:lnTo>
                <a:lnTo>
                  <a:pt x="1592396" y="571330"/>
                </a:lnTo>
                <a:lnTo>
                  <a:pt x="1592834" y="596098"/>
                </a:lnTo>
                <a:lnTo>
                  <a:pt x="1592944" y="623320"/>
                </a:lnTo>
                <a:lnTo>
                  <a:pt x="1592615" y="652997"/>
                </a:lnTo>
                <a:lnTo>
                  <a:pt x="1591957" y="685240"/>
                </a:lnTo>
                <a:lnTo>
                  <a:pt x="1591298" y="720606"/>
                </a:lnTo>
                <a:lnTo>
                  <a:pt x="1590531" y="759097"/>
                </a:lnTo>
                <a:lnTo>
                  <a:pt x="1589872" y="800822"/>
                </a:lnTo>
                <a:lnTo>
                  <a:pt x="1589324" y="846230"/>
                </a:lnTo>
                <a:lnTo>
                  <a:pt x="1589105" y="895208"/>
                </a:lnTo>
                <a:lnTo>
                  <a:pt x="1589324" y="944185"/>
                </a:lnTo>
                <a:lnTo>
                  <a:pt x="1589872" y="989592"/>
                </a:lnTo>
                <a:lnTo>
                  <a:pt x="1590531" y="1031318"/>
                </a:lnTo>
                <a:lnTo>
                  <a:pt x="1591298" y="1069808"/>
                </a:lnTo>
                <a:lnTo>
                  <a:pt x="1591957" y="1105175"/>
                </a:lnTo>
                <a:lnTo>
                  <a:pt x="1592615" y="1137418"/>
                </a:lnTo>
                <a:lnTo>
                  <a:pt x="1592944" y="1167094"/>
                </a:lnTo>
                <a:lnTo>
                  <a:pt x="1592834" y="1194316"/>
                </a:lnTo>
                <a:lnTo>
                  <a:pt x="1592396" y="1219084"/>
                </a:lnTo>
                <a:lnTo>
                  <a:pt x="1591298" y="1241620"/>
                </a:lnTo>
                <a:lnTo>
                  <a:pt x="1589543" y="1262260"/>
                </a:lnTo>
                <a:lnTo>
                  <a:pt x="1586910" y="1281114"/>
                </a:lnTo>
                <a:lnTo>
                  <a:pt x="1583400" y="1298407"/>
                </a:lnTo>
                <a:lnTo>
                  <a:pt x="1578792" y="1314362"/>
                </a:lnTo>
                <a:lnTo>
                  <a:pt x="1573087" y="1329088"/>
                </a:lnTo>
                <a:lnTo>
                  <a:pt x="1566176" y="1342811"/>
                </a:lnTo>
                <a:lnTo>
                  <a:pt x="1557838" y="1355752"/>
                </a:lnTo>
                <a:lnTo>
                  <a:pt x="1547965" y="1368136"/>
                </a:lnTo>
                <a:lnTo>
                  <a:pt x="1536664" y="1380074"/>
                </a:lnTo>
                <a:lnTo>
                  <a:pt x="1523500" y="1391677"/>
                </a:lnTo>
                <a:lnTo>
                  <a:pt x="1508580" y="1403503"/>
                </a:lnTo>
                <a:lnTo>
                  <a:pt x="1491794" y="1415329"/>
                </a:lnTo>
                <a:lnTo>
                  <a:pt x="1472815" y="1427601"/>
                </a:lnTo>
                <a:lnTo>
                  <a:pt x="1451861" y="1440431"/>
                </a:lnTo>
                <a:lnTo>
                  <a:pt x="1428494" y="1453931"/>
                </a:lnTo>
                <a:lnTo>
                  <a:pt x="1402822" y="1468435"/>
                </a:lnTo>
                <a:lnTo>
                  <a:pt x="1374628" y="1484165"/>
                </a:lnTo>
                <a:lnTo>
                  <a:pt x="1344019" y="1501235"/>
                </a:lnTo>
                <a:lnTo>
                  <a:pt x="1310448" y="1519866"/>
                </a:lnTo>
                <a:lnTo>
                  <a:pt x="1274245" y="1540060"/>
                </a:lnTo>
                <a:lnTo>
                  <a:pt x="1234971" y="1562261"/>
                </a:lnTo>
                <a:lnTo>
                  <a:pt x="1192843" y="1586695"/>
                </a:lnTo>
                <a:lnTo>
                  <a:pt x="1150715" y="1611239"/>
                </a:lnTo>
                <a:lnTo>
                  <a:pt x="1111989" y="1634445"/>
                </a:lnTo>
                <a:lnTo>
                  <a:pt x="1076444" y="1655866"/>
                </a:lnTo>
                <a:lnTo>
                  <a:pt x="1043751" y="1675836"/>
                </a:lnTo>
                <a:lnTo>
                  <a:pt x="1013692" y="1694021"/>
                </a:lnTo>
                <a:lnTo>
                  <a:pt x="986155" y="1710868"/>
                </a:lnTo>
                <a:lnTo>
                  <a:pt x="960813" y="1725929"/>
                </a:lnTo>
                <a:lnTo>
                  <a:pt x="937555" y="1739540"/>
                </a:lnTo>
                <a:lnTo>
                  <a:pt x="916052" y="1751366"/>
                </a:lnTo>
                <a:lnTo>
                  <a:pt x="896086" y="1761742"/>
                </a:lnTo>
                <a:lnTo>
                  <a:pt x="877436" y="1770444"/>
                </a:lnTo>
                <a:lnTo>
                  <a:pt x="859882" y="1777696"/>
                </a:lnTo>
                <a:lnTo>
                  <a:pt x="843317" y="1783274"/>
                </a:lnTo>
                <a:lnTo>
                  <a:pt x="827300" y="1787179"/>
                </a:lnTo>
                <a:lnTo>
                  <a:pt x="811721" y="1789633"/>
                </a:lnTo>
                <a:lnTo>
                  <a:pt x="796582" y="1790414"/>
                </a:lnTo>
                <a:lnTo>
                  <a:pt x="781223" y="1789633"/>
                </a:lnTo>
                <a:lnTo>
                  <a:pt x="765644" y="1787179"/>
                </a:lnTo>
                <a:lnTo>
                  <a:pt x="749628" y="1783274"/>
                </a:lnTo>
                <a:lnTo>
                  <a:pt x="733061" y="1777696"/>
                </a:lnTo>
                <a:lnTo>
                  <a:pt x="715509" y="1770444"/>
                </a:lnTo>
                <a:lnTo>
                  <a:pt x="696859" y="1761742"/>
                </a:lnTo>
                <a:lnTo>
                  <a:pt x="676892" y="1751366"/>
                </a:lnTo>
                <a:lnTo>
                  <a:pt x="655389" y="1739540"/>
                </a:lnTo>
                <a:lnTo>
                  <a:pt x="632131" y="1725929"/>
                </a:lnTo>
                <a:lnTo>
                  <a:pt x="606789" y="1710868"/>
                </a:lnTo>
                <a:lnTo>
                  <a:pt x="579253" y="1694021"/>
                </a:lnTo>
                <a:lnTo>
                  <a:pt x="549193" y="1675836"/>
                </a:lnTo>
                <a:lnTo>
                  <a:pt x="516500" y="1655866"/>
                </a:lnTo>
                <a:lnTo>
                  <a:pt x="480955" y="1634445"/>
                </a:lnTo>
                <a:lnTo>
                  <a:pt x="442229" y="1611239"/>
                </a:lnTo>
                <a:lnTo>
                  <a:pt x="400101" y="1586695"/>
                </a:lnTo>
                <a:lnTo>
                  <a:pt x="357974" y="1562261"/>
                </a:lnTo>
                <a:lnTo>
                  <a:pt x="318699" y="1540060"/>
                </a:lnTo>
                <a:lnTo>
                  <a:pt x="282496" y="1519755"/>
                </a:lnTo>
                <a:lnTo>
                  <a:pt x="248925" y="1501123"/>
                </a:lnTo>
                <a:lnTo>
                  <a:pt x="218317" y="1484165"/>
                </a:lnTo>
                <a:lnTo>
                  <a:pt x="190122" y="1468435"/>
                </a:lnTo>
                <a:lnTo>
                  <a:pt x="164451" y="1453931"/>
                </a:lnTo>
                <a:lnTo>
                  <a:pt x="141193" y="1440431"/>
                </a:lnTo>
                <a:lnTo>
                  <a:pt x="120129" y="1427489"/>
                </a:lnTo>
                <a:lnTo>
                  <a:pt x="101150" y="1415329"/>
                </a:lnTo>
                <a:lnTo>
                  <a:pt x="84474" y="1403503"/>
                </a:lnTo>
                <a:lnTo>
                  <a:pt x="69445" y="1391677"/>
                </a:lnTo>
                <a:lnTo>
                  <a:pt x="56280" y="1380074"/>
                </a:lnTo>
                <a:lnTo>
                  <a:pt x="44980" y="1368136"/>
                </a:lnTo>
                <a:lnTo>
                  <a:pt x="35106" y="1355752"/>
                </a:lnTo>
                <a:lnTo>
                  <a:pt x="26769" y="1342811"/>
                </a:lnTo>
                <a:lnTo>
                  <a:pt x="19857" y="1329088"/>
                </a:lnTo>
                <a:lnTo>
                  <a:pt x="14152" y="1314362"/>
                </a:lnTo>
                <a:lnTo>
                  <a:pt x="9545" y="1298407"/>
                </a:lnTo>
                <a:lnTo>
                  <a:pt x="6144" y="1281114"/>
                </a:lnTo>
                <a:lnTo>
                  <a:pt x="3401" y="1262260"/>
                </a:lnTo>
                <a:lnTo>
                  <a:pt x="1646" y="1241620"/>
                </a:lnTo>
                <a:lnTo>
                  <a:pt x="549" y="1219084"/>
                </a:lnTo>
                <a:lnTo>
                  <a:pt x="110" y="1194316"/>
                </a:lnTo>
                <a:lnTo>
                  <a:pt x="0" y="1167094"/>
                </a:lnTo>
                <a:lnTo>
                  <a:pt x="329" y="1137418"/>
                </a:lnTo>
                <a:lnTo>
                  <a:pt x="988" y="1105175"/>
                </a:lnTo>
                <a:lnTo>
                  <a:pt x="1646" y="1069808"/>
                </a:lnTo>
                <a:lnTo>
                  <a:pt x="2414" y="1031318"/>
                </a:lnTo>
                <a:lnTo>
                  <a:pt x="3072" y="989592"/>
                </a:lnTo>
                <a:lnTo>
                  <a:pt x="3621" y="944185"/>
                </a:lnTo>
                <a:lnTo>
                  <a:pt x="3840" y="895208"/>
                </a:lnTo>
                <a:lnTo>
                  <a:pt x="3621" y="846230"/>
                </a:lnTo>
                <a:lnTo>
                  <a:pt x="3072" y="800822"/>
                </a:lnTo>
                <a:lnTo>
                  <a:pt x="2414" y="759097"/>
                </a:lnTo>
                <a:lnTo>
                  <a:pt x="1646" y="720606"/>
                </a:lnTo>
                <a:lnTo>
                  <a:pt x="988" y="685240"/>
                </a:lnTo>
                <a:lnTo>
                  <a:pt x="329" y="652997"/>
                </a:lnTo>
                <a:lnTo>
                  <a:pt x="0" y="623320"/>
                </a:lnTo>
                <a:lnTo>
                  <a:pt x="110" y="596098"/>
                </a:lnTo>
                <a:lnTo>
                  <a:pt x="549" y="571330"/>
                </a:lnTo>
                <a:lnTo>
                  <a:pt x="1646" y="548795"/>
                </a:lnTo>
                <a:lnTo>
                  <a:pt x="3401" y="528154"/>
                </a:lnTo>
                <a:lnTo>
                  <a:pt x="6034" y="509300"/>
                </a:lnTo>
                <a:lnTo>
                  <a:pt x="9545" y="492007"/>
                </a:lnTo>
                <a:lnTo>
                  <a:pt x="14152" y="476053"/>
                </a:lnTo>
                <a:lnTo>
                  <a:pt x="19857" y="461326"/>
                </a:lnTo>
                <a:lnTo>
                  <a:pt x="26769" y="447603"/>
                </a:lnTo>
                <a:lnTo>
                  <a:pt x="35106" y="434662"/>
                </a:lnTo>
                <a:lnTo>
                  <a:pt x="44980" y="422278"/>
                </a:lnTo>
                <a:lnTo>
                  <a:pt x="56280" y="410341"/>
                </a:lnTo>
                <a:lnTo>
                  <a:pt x="69445" y="398738"/>
                </a:lnTo>
                <a:lnTo>
                  <a:pt x="84365" y="386912"/>
                </a:lnTo>
                <a:lnTo>
                  <a:pt x="101150" y="375086"/>
                </a:lnTo>
                <a:lnTo>
                  <a:pt x="120129" y="362814"/>
                </a:lnTo>
                <a:lnTo>
                  <a:pt x="141083" y="349983"/>
                </a:lnTo>
                <a:lnTo>
                  <a:pt x="164451" y="336484"/>
                </a:lnTo>
                <a:lnTo>
                  <a:pt x="190122" y="321981"/>
                </a:lnTo>
                <a:lnTo>
                  <a:pt x="218317" y="306250"/>
                </a:lnTo>
                <a:lnTo>
                  <a:pt x="248925" y="289180"/>
                </a:lnTo>
                <a:lnTo>
                  <a:pt x="282496" y="270548"/>
                </a:lnTo>
                <a:lnTo>
                  <a:pt x="318699" y="250355"/>
                </a:lnTo>
                <a:lnTo>
                  <a:pt x="357974" y="228153"/>
                </a:lnTo>
                <a:lnTo>
                  <a:pt x="400101" y="203720"/>
                </a:lnTo>
                <a:lnTo>
                  <a:pt x="442229" y="179176"/>
                </a:lnTo>
                <a:lnTo>
                  <a:pt x="480955" y="155970"/>
                </a:lnTo>
                <a:lnTo>
                  <a:pt x="516500" y="134549"/>
                </a:lnTo>
                <a:lnTo>
                  <a:pt x="549193" y="114579"/>
                </a:lnTo>
                <a:lnTo>
                  <a:pt x="579253" y="96393"/>
                </a:lnTo>
                <a:lnTo>
                  <a:pt x="606789" y="79547"/>
                </a:lnTo>
                <a:lnTo>
                  <a:pt x="632131" y="64486"/>
                </a:lnTo>
                <a:lnTo>
                  <a:pt x="655389" y="50874"/>
                </a:lnTo>
                <a:lnTo>
                  <a:pt x="676892" y="39049"/>
                </a:lnTo>
                <a:lnTo>
                  <a:pt x="696859" y="28672"/>
                </a:lnTo>
                <a:lnTo>
                  <a:pt x="715509" y="19971"/>
                </a:lnTo>
                <a:lnTo>
                  <a:pt x="733061" y="12719"/>
                </a:lnTo>
                <a:lnTo>
                  <a:pt x="749628" y="7140"/>
                </a:lnTo>
                <a:lnTo>
                  <a:pt x="765644" y="3236"/>
                </a:lnTo>
                <a:lnTo>
                  <a:pt x="781223" y="78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1270000" dist="266700" dir="5400000" sx="93000" sy="93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7912CD4C-44DC-4977-AB7D-D133C3D1A3C8}"/>
              </a:ext>
            </a:extLst>
          </p:cNvPr>
          <p:cNvGrpSpPr/>
          <p:nvPr/>
        </p:nvGrpSpPr>
        <p:grpSpPr>
          <a:xfrm>
            <a:off x="6589717" y="3296044"/>
            <a:ext cx="1597385" cy="670123"/>
            <a:chOff x="1547047" y="2568478"/>
            <a:chExt cx="2139128" cy="897392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8B264DAB-04FA-41A8-99F1-CA552C4A4331}"/>
                </a:ext>
              </a:extLst>
            </p:cNvPr>
            <p:cNvSpPr/>
            <p:nvPr/>
          </p:nvSpPr>
          <p:spPr>
            <a:xfrm>
              <a:off x="1547047" y="2568478"/>
              <a:ext cx="2139128" cy="61823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+mj-lt"/>
                  <a:ea typeface="Open Sans" panose="020B0606030504020204" pitchFamily="34" charset="0"/>
                  <a:cs typeface="Segoe UI" panose="020B0502040204020203" pitchFamily="34" charset="0"/>
                </a:rPr>
                <a:t>Step 03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25B95DDF-7AFD-437C-81EB-CFC878F73D16}"/>
                </a:ext>
              </a:extLst>
            </p:cNvPr>
            <p:cNvSpPr/>
            <p:nvPr/>
          </p:nvSpPr>
          <p:spPr>
            <a:xfrm>
              <a:off x="1899472" y="3094928"/>
              <a:ext cx="1434278" cy="37094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  <a:ea typeface="Open Sans" panose="020B0606030504020204" pitchFamily="34" charset="0"/>
                  <a:cs typeface="Segoe UI" panose="020B0502040204020203" pitchFamily="34" charset="0"/>
                </a:rPr>
                <a:t>Your text</a:t>
              </a:r>
            </a:p>
          </p:txBody>
        </p:sp>
      </p:grpSp>
      <p:sp>
        <p:nvSpPr>
          <p:cNvPr id="44" name="Rectangle 43">
            <a:extLst>
              <a:ext uri="{FF2B5EF4-FFF2-40B4-BE49-F238E27FC236}">
                <a16:creationId xmlns:a16="http://schemas.microsoft.com/office/drawing/2014/main" id="{F3E8A77C-4248-438A-B1E0-6E50F43BEA59}"/>
              </a:ext>
            </a:extLst>
          </p:cNvPr>
          <p:cNvSpPr/>
          <p:nvPr/>
        </p:nvSpPr>
        <p:spPr>
          <a:xfrm>
            <a:off x="6552872" y="4102109"/>
            <a:ext cx="1671074" cy="5475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1200" dirty="0">
                <a:solidFill>
                  <a:schemeClr val="bg1"/>
                </a:solidFill>
                <a:ea typeface="Open Sans" panose="020B0606030504020204" pitchFamily="34" charset="0"/>
                <a:cs typeface="Segoe UI" panose="020B0502040204020203" pitchFamily="34" charset="0"/>
              </a:rPr>
              <a:t>A wonderful serenity has taken</a:t>
            </a:r>
            <a:endParaRPr lang="id-ID" sz="1200" dirty="0">
              <a:solidFill>
                <a:schemeClr val="bg1"/>
              </a:solidFill>
              <a:ea typeface="Open Sans" panose="020B0606030504020204" pitchFamily="34" charset="0"/>
              <a:cs typeface="Segoe UI" panose="020B0502040204020203" pitchFamily="34" charset="0"/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ABDD6102-C2BC-439A-9EE9-E5C6CEDC2D7C}"/>
              </a:ext>
            </a:extLst>
          </p:cNvPr>
          <p:cNvGrpSpPr/>
          <p:nvPr/>
        </p:nvGrpSpPr>
        <p:grpSpPr>
          <a:xfrm>
            <a:off x="8117684" y="3380689"/>
            <a:ext cx="486428" cy="486428"/>
            <a:chOff x="2189858" y="4703595"/>
            <a:chExt cx="651397" cy="651397"/>
          </a:xfrm>
        </p:grpSpPr>
        <p:sp>
          <p:nvSpPr>
            <p:cNvPr id="46" name="Teardrop 45">
              <a:extLst>
                <a:ext uri="{FF2B5EF4-FFF2-40B4-BE49-F238E27FC236}">
                  <a16:creationId xmlns:a16="http://schemas.microsoft.com/office/drawing/2014/main" id="{7AFD984D-7ECD-4957-9341-81FBBEB61673}"/>
                </a:ext>
              </a:extLst>
            </p:cNvPr>
            <p:cNvSpPr/>
            <p:nvPr/>
          </p:nvSpPr>
          <p:spPr>
            <a:xfrm rot="8100000" flipH="1">
              <a:off x="2189858" y="4703595"/>
              <a:ext cx="651397" cy="651397"/>
            </a:xfrm>
            <a:prstGeom prst="teardrop">
              <a:avLst/>
            </a:prstGeom>
            <a:solidFill>
              <a:schemeClr val="accent3"/>
            </a:solidFill>
            <a:ln w="25400">
              <a:solidFill>
                <a:schemeClr val="bg1"/>
              </a:solidFill>
            </a:ln>
            <a:effectLst>
              <a:outerShdw blurRad="1270000" dist="266700" dir="5400000" sx="93000" sy="93000" algn="t" rotWithShape="0">
                <a:prstClr val="black">
                  <a:alpha val="2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94F68D8B-8796-4840-BE74-3C20BF0B4463}"/>
                </a:ext>
              </a:extLst>
            </p:cNvPr>
            <p:cNvSpPr/>
            <p:nvPr/>
          </p:nvSpPr>
          <p:spPr>
            <a:xfrm>
              <a:off x="2379565" y="4873847"/>
              <a:ext cx="310895" cy="310893"/>
            </a:xfrm>
            <a:prstGeom prst="rect">
              <a:avLst/>
            </a:prstGeom>
            <a:blipFill>
              <a:blip r:embed="rId6">
                <a:lum bright="70000" contrast="-70000"/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175A688A-4B96-41ED-B3E8-BBA89BEA7E5C}"/>
              </a:ext>
            </a:extLst>
          </p:cNvPr>
          <p:cNvSpPr/>
          <p:nvPr/>
        </p:nvSpPr>
        <p:spPr>
          <a:xfrm>
            <a:off x="10148006" y="3496156"/>
            <a:ext cx="1348610" cy="1515787"/>
          </a:xfrm>
          <a:custGeom>
            <a:avLst/>
            <a:gdLst>
              <a:gd name="connsiteX0" fmla="*/ 796582 w 1592944"/>
              <a:gd name="connsiteY0" fmla="*/ 0 h 1790414"/>
              <a:gd name="connsiteX1" fmla="*/ 811721 w 1592944"/>
              <a:gd name="connsiteY1" fmla="*/ 781 h 1790414"/>
              <a:gd name="connsiteX2" fmla="*/ 827300 w 1592944"/>
              <a:gd name="connsiteY2" fmla="*/ 3236 h 1790414"/>
              <a:gd name="connsiteX3" fmla="*/ 843317 w 1592944"/>
              <a:gd name="connsiteY3" fmla="*/ 7140 h 1790414"/>
              <a:gd name="connsiteX4" fmla="*/ 859882 w 1592944"/>
              <a:gd name="connsiteY4" fmla="*/ 12719 h 1790414"/>
              <a:gd name="connsiteX5" fmla="*/ 877436 w 1592944"/>
              <a:gd name="connsiteY5" fmla="*/ 19971 h 1790414"/>
              <a:gd name="connsiteX6" fmla="*/ 896086 w 1592944"/>
              <a:gd name="connsiteY6" fmla="*/ 28672 h 1790414"/>
              <a:gd name="connsiteX7" fmla="*/ 916052 w 1592944"/>
              <a:gd name="connsiteY7" fmla="*/ 39049 h 1790414"/>
              <a:gd name="connsiteX8" fmla="*/ 937555 w 1592944"/>
              <a:gd name="connsiteY8" fmla="*/ 50874 h 1790414"/>
              <a:gd name="connsiteX9" fmla="*/ 960813 w 1592944"/>
              <a:gd name="connsiteY9" fmla="*/ 64486 h 1790414"/>
              <a:gd name="connsiteX10" fmla="*/ 986155 w 1592944"/>
              <a:gd name="connsiteY10" fmla="*/ 79547 h 1790414"/>
              <a:gd name="connsiteX11" fmla="*/ 1013692 w 1592944"/>
              <a:gd name="connsiteY11" fmla="*/ 96393 h 1790414"/>
              <a:gd name="connsiteX12" fmla="*/ 1043751 w 1592944"/>
              <a:gd name="connsiteY12" fmla="*/ 114579 h 1790414"/>
              <a:gd name="connsiteX13" fmla="*/ 1076444 w 1592944"/>
              <a:gd name="connsiteY13" fmla="*/ 134549 h 1790414"/>
              <a:gd name="connsiteX14" fmla="*/ 1111989 w 1592944"/>
              <a:gd name="connsiteY14" fmla="*/ 155970 h 1790414"/>
              <a:gd name="connsiteX15" fmla="*/ 1150715 w 1592944"/>
              <a:gd name="connsiteY15" fmla="*/ 179176 h 1790414"/>
              <a:gd name="connsiteX16" fmla="*/ 1192843 w 1592944"/>
              <a:gd name="connsiteY16" fmla="*/ 203720 h 1790414"/>
              <a:gd name="connsiteX17" fmla="*/ 1234971 w 1592944"/>
              <a:gd name="connsiteY17" fmla="*/ 228153 h 1790414"/>
              <a:gd name="connsiteX18" fmla="*/ 1274245 w 1592944"/>
              <a:gd name="connsiteY18" fmla="*/ 250355 h 1790414"/>
              <a:gd name="connsiteX19" fmla="*/ 1310448 w 1592944"/>
              <a:gd name="connsiteY19" fmla="*/ 270660 h 1790414"/>
              <a:gd name="connsiteX20" fmla="*/ 1344019 w 1592944"/>
              <a:gd name="connsiteY20" fmla="*/ 289291 h 1790414"/>
              <a:gd name="connsiteX21" fmla="*/ 1374628 w 1592944"/>
              <a:gd name="connsiteY21" fmla="*/ 306250 h 1790414"/>
              <a:gd name="connsiteX22" fmla="*/ 1402822 w 1592944"/>
              <a:gd name="connsiteY22" fmla="*/ 321981 h 1790414"/>
              <a:gd name="connsiteX23" fmla="*/ 1428494 w 1592944"/>
              <a:gd name="connsiteY23" fmla="*/ 336484 h 1790414"/>
              <a:gd name="connsiteX24" fmla="*/ 1451752 w 1592944"/>
              <a:gd name="connsiteY24" fmla="*/ 349983 h 1790414"/>
              <a:gd name="connsiteX25" fmla="*/ 1472815 w 1592944"/>
              <a:gd name="connsiteY25" fmla="*/ 362925 h 1790414"/>
              <a:gd name="connsiteX26" fmla="*/ 1491794 w 1592944"/>
              <a:gd name="connsiteY26" fmla="*/ 375086 h 1790414"/>
              <a:gd name="connsiteX27" fmla="*/ 1508470 w 1592944"/>
              <a:gd name="connsiteY27" fmla="*/ 386912 h 1790414"/>
              <a:gd name="connsiteX28" fmla="*/ 1523500 w 1592944"/>
              <a:gd name="connsiteY28" fmla="*/ 398738 h 1790414"/>
              <a:gd name="connsiteX29" fmla="*/ 1536664 w 1592944"/>
              <a:gd name="connsiteY29" fmla="*/ 410341 h 1790414"/>
              <a:gd name="connsiteX30" fmla="*/ 1547965 w 1592944"/>
              <a:gd name="connsiteY30" fmla="*/ 422278 h 1790414"/>
              <a:gd name="connsiteX31" fmla="*/ 1557838 w 1592944"/>
              <a:gd name="connsiteY31" fmla="*/ 434662 h 1790414"/>
              <a:gd name="connsiteX32" fmla="*/ 1566176 w 1592944"/>
              <a:gd name="connsiteY32" fmla="*/ 447603 h 1790414"/>
              <a:gd name="connsiteX33" fmla="*/ 1573087 w 1592944"/>
              <a:gd name="connsiteY33" fmla="*/ 461326 h 1790414"/>
              <a:gd name="connsiteX34" fmla="*/ 1578792 w 1592944"/>
              <a:gd name="connsiteY34" fmla="*/ 476053 h 1790414"/>
              <a:gd name="connsiteX35" fmla="*/ 1583400 w 1592944"/>
              <a:gd name="connsiteY35" fmla="*/ 492007 h 1790414"/>
              <a:gd name="connsiteX36" fmla="*/ 1586801 w 1592944"/>
              <a:gd name="connsiteY36" fmla="*/ 509300 h 1790414"/>
              <a:gd name="connsiteX37" fmla="*/ 1589543 w 1592944"/>
              <a:gd name="connsiteY37" fmla="*/ 528154 h 1790414"/>
              <a:gd name="connsiteX38" fmla="*/ 1591298 w 1592944"/>
              <a:gd name="connsiteY38" fmla="*/ 548795 h 1790414"/>
              <a:gd name="connsiteX39" fmla="*/ 1592396 w 1592944"/>
              <a:gd name="connsiteY39" fmla="*/ 571330 h 1790414"/>
              <a:gd name="connsiteX40" fmla="*/ 1592834 w 1592944"/>
              <a:gd name="connsiteY40" fmla="*/ 596098 h 1790414"/>
              <a:gd name="connsiteX41" fmla="*/ 1592944 w 1592944"/>
              <a:gd name="connsiteY41" fmla="*/ 623320 h 1790414"/>
              <a:gd name="connsiteX42" fmla="*/ 1592615 w 1592944"/>
              <a:gd name="connsiteY42" fmla="*/ 652997 h 1790414"/>
              <a:gd name="connsiteX43" fmla="*/ 1591957 w 1592944"/>
              <a:gd name="connsiteY43" fmla="*/ 685240 h 1790414"/>
              <a:gd name="connsiteX44" fmla="*/ 1591298 w 1592944"/>
              <a:gd name="connsiteY44" fmla="*/ 720606 h 1790414"/>
              <a:gd name="connsiteX45" fmla="*/ 1590531 w 1592944"/>
              <a:gd name="connsiteY45" fmla="*/ 759097 h 1790414"/>
              <a:gd name="connsiteX46" fmla="*/ 1589872 w 1592944"/>
              <a:gd name="connsiteY46" fmla="*/ 800822 h 1790414"/>
              <a:gd name="connsiteX47" fmla="*/ 1589324 w 1592944"/>
              <a:gd name="connsiteY47" fmla="*/ 846230 h 1790414"/>
              <a:gd name="connsiteX48" fmla="*/ 1589105 w 1592944"/>
              <a:gd name="connsiteY48" fmla="*/ 895208 h 1790414"/>
              <a:gd name="connsiteX49" fmla="*/ 1589324 w 1592944"/>
              <a:gd name="connsiteY49" fmla="*/ 944185 h 1790414"/>
              <a:gd name="connsiteX50" fmla="*/ 1589872 w 1592944"/>
              <a:gd name="connsiteY50" fmla="*/ 989592 h 1790414"/>
              <a:gd name="connsiteX51" fmla="*/ 1590531 w 1592944"/>
              <a:gd name="connsiteY51" fmla="*/ 1031318 h 1790414"/>
              <a:gd name="connsiteX52" fmla="*/ 1591298 w 1592944"/>
              <a:gd name="connsiteY52" fmla="*/ 1069808 h 1790414"/>
              <a:gd name="connsiteX53" fmla="*/ 1591957 w 1592944"/>
              <a:gd name="connsiteY53" fmla="*/ 1105175 h 1790414"/>
              <a:gd name="connsiteX54" fmla="*/ 1592615 w 1592944"/>
              <a:gd name="connsiteY54" fmla="*/ 1137418 h 1790414"/>
              <a:gd name="connsiteX55" fmla="*/ 1592944 w 1592944"/>
              <a:gd name="connsiteY55" fmla="*/ 1167094 h 1790414"/>
              <a:gd name="connsiteX56" fmla="*/ 1592834 w 1592944"/>
              <a:gd name="connsiteY56" fmla="*/ 1194316 h 1790414"/>
              <a:gd name="connsiteX57" fmla="*/ 1592396 w 1592944"/>
              <a:gd name="connsiteY57" fmla="*/ 1219084 h 1790414"/>
              <a:gd name="connsiteX58" fmla="*/ 1591298 w 1592944"/>
              <a:gd name="connsiteY58" fmla="*/ 1241620 h 1790414"/>
              <a:gd name="connsiteX59" fmla="*/ 1589543 w 1592944"/>
              <a:gd name="connsiteY59" fmla="*/ 1262260 h 1790414"/>
              <a:gd name="connsiteX60" fmla="*/ 1586910 w 1592944"/>
              <a:gd name="connsiteY60" fmla="*/ 1281114 h 1790414"/>
              <a:gd name="connsiteX61" fmla="*/ 1583400 w 1592944"/>
              <a:gd name="connsiteY61" fmla="*/ 1298407 h 1790414"/>
              <a:gd name="connsiteX62" fmla="*/ 1578792 w 1592944"/>
              <a:gd name="connsiteY62" fmla="*/ 1314362 h 1790414"/>
              <a:gd name="connsiteX63" fmla="*/ 1573087 w 1592944"/>
              <a:gd name="connsiteY63" fmla="*/ 1329088 h 1790414"/>
              <a:gd name="connsiteX64" fmla="*/ 1566176 w 1592944"/>
              <a:gd name="connsiteY64" fmla="*/ 1342811 h 1790414"/>
              <a:gd name="connsiteX65" fmla="*/ 1557838 w 1592944"/>
              <a:gd name="connsiteY65" fmla="*/ 1355752 h 1790414"/>
              <a:gd name="connsiteX66" fmla="*/ 1547965 w 1592944"/>
              <a:gd name="connsiteY66" fmla="*/ 1368136 h 1790414"/>
              <a:gd name="connsiteX67" fmla="*/ 1536664 w 1592944"/>
              <a:gd name="connsiteY67" fmla="*/ 1380074 h 1790414"/>
              <a:gd name="connsiteX68" fmla="*/ 1523500 w 1592944"/>
              <a:gd name="connsiteY68" fmla="*/ 1391677 h 1790414"/>
              <a:gd name="connsiteX69" fmla="*/ 1508580 w 1592944"/>
              <a:gd name="connsiteY69" fmla="*/ 1403503 h 1790414"/>
              <a:gd name="connsiteX70" fmla="*/ 1491794 w 1592944"/>
              <a:gd name="connsiteY70" fmla="*/ 1415329 h 1790414"/>
              <a:gd name="connsiteX71" fmla="*/ 1472815 w 1592944"/>
              <a:gd name="connsiteY71" fmla="*/ 1427601 h 1790414"/>
              <a:gd name="connsiteX72" fmla="*/ 1451861 w 1592944"/>
              <a:gd name="connsiteY72" fmla="*/ 1440431 h 1790414"/>
              <a:gd name="connsiteX73" fmla="*/ 1428494 w 1592944"/>
              <a:gd name="connsiteY73" fmla="*/ 1453931 h 1790414"/>
              <a:gd name="connsiteX74" fmla="*/ 1402822 w 1592944"/>
              <a:gd name="connsiteY74" fmla="*/ 1468435 h 1790414"/>
              <a:gd name="connsiteX75" fmla="*/ 1374628 w 1592944"/>
              <a:gd name="connsiteY75" fmla="*/ 1484165 h 1790414"/>
              <a:gd name="connsiteX76" fmla="*/ 1344019 w 1592944"/>
              <a:gd name="connsiteY76" fmla="*/ 1501235 h 1790414"/>
              <a:gd name="connsiteX77" fmla="*/ 1310448 w 1592944"/>
              <a:gd name="connsiteY77" fmla="*/ 1519866 h 1790414"/>
              <a:gd name="connsiteX78" fmla="*/ 1274245 w 1592944"/>
              <a:gd name="connsiteY78" fmla="*/ 1540060 h 1790414"/>
              <a:gd name="connsiteX79" fmla="*/ 1234971 w 1592944"/>
              <a:gd name="connsiteY79" fmla="*/ 1562261 h 1790414"/>
              <a:gd name="connsiteX80" fmla="*/ 1192843 w 1592944"/>
              <a:gd name="connsiteY80" fmla="*/ 1586695 h 1790414"/>
              <a:gd name="connsiteX81" fmla="*/ 1150715 w 1592944"/>
              <a:gd name="connsiteY81" fmla="*/ 1611239 h 1790414"/>
              <a:gd name="connsiteX82" fmla="*/ 1111989 w 1592944"/>
              <a:gd name="connsiteY82" fmla="*/ 1634445 h 1790414"/>
              <a:gd name="connsiteX83" fmla="*/ 1076444 w 1592944"/>
              <a:gd name="connsiteY83" fmla="*/ 1655866 h 1790414"/>
              <a:gd name="connsiteX84" fmla="*/ 1043751 w 1592944"/>
              <a:gd name="connsiteY84" fmla="*/ 1675836 h 1790414"/>
              <a:gd name="connsiteX85" fmla="*/ 1013692 w 1592944"/>
              <a:gd name="connsiteY85" fmla="*/ 1694021 h 1790414"/>
              <a:gd name="connsiteX86" fmla="*/ 986155 w 1592944"/>
              <a:gd name="connsiteY86" fmla="*/ 1710868 h 1790414"/>
              <a:gd name="connsiteX87" fmla="*/ 960813 w 1592944"/>
              <a:gd name="connsiteY87" fmla="*/ 1725929 h 1790414"/>
              <a:gd name="connsiteX88" fmla="*/ 937555 w 1592944"/>
              <a:gd name="connsiteY88" fmla="*/ 1739540 h 1790414"/>
              <a:gd name="connsiteX89" fmla="*/ 916052 w 1592944"/>
              <a:gd name="connsiteY89" fmla="*/ 1751366 h 1790414"/>
              <a:gd name="connsiteX90" fmla="*/ 896086 w 1592944"/>
              <a:gd name="connsiteY90" fmla="*/ 1761742 h 1790414"/>
              <a:gd name="connsiteX91" fmla="*/ 877436 w 1592944"/>
              <a:gd name="connsiteY91" fmla="*/ 1770444 h 1790414"/>
              <a:gd name="connsiteX92" fmla="*/ 859882 w 1592944"/>
              <a:gd name="connsiteY92" fmla="*/ 1777696 h 1790414"/>
              <a:gd name="connsiteX93" fmla="*/ 843317 w 1592944"/>
              <a:gd name="connsiteY93" fmla="*/ 1783274 h 1790414"/>
              <a:gd name="connsiteX94" fmla="*/ 827300 w 1592944"/>
              <a:gd name="connsiteY94" fmla="*/ 1787179 h 1790414"/>
              <a:gd name="connsiteX95" fmla="*/ 811721 w 1592944"/>
              <a:gd name="connsiteY95" fmla="*/ 1789633 h 1790414"/>
              <a:gd name="connsiteX96" fmla="*/ 796582 w 1592944"/>
              <a:gd name="connsiteY96" fmla="*/ 1790414 h 1790414"/>
              <a:gd name="connsiteX97" fmla="*/ 781223 w 1592944"/>
              <a:gd name="connsiteY97" fmla="*/ 1789633 h 1790414"/>
              <a:gd name="connsiteX98" fmla="*/ 765644 w 1592944"/>
              <a:gd name="connsiteY98" fmla="*/ 1787179 h 1790414"/>
              <a:gd name="connsiteX99" fmla="*/ 749628 w 1592944"/>
              <a:gd name="connsiteY99" fmla="*/ 1783274 h 1790414"/>
              <a:gd name="connsiteX100" fmla="*/ 733061 w 1592944"/>
              <a:gd name="connsiteY100" fmla="*/ 1777696 h 1790414"/>
              <a:gd name="connsiteX101" fmla="*/ 715509 w 1592944"/>
              <a:gd name="connsiteY101" fmla="*/ 1770444 h 1790414"/>
              <a:gd name="connsiteX102" fmla="*/ 696859 w 1592944"/>
              <a:gd name="connsiteY102" fmla="*/ 1761742 h 1790414"/>
              <a:gd name="connsiteX103" fmla="*/ 676892 w 1592944"/>
              <a:gd name="connsiteY103" fmla="*/ 1751366 h 1790414"/>
              <a:gd name="connsiteX104" fmla="*/ 655389 w 1592944"/>
              <a:gd name="connsiteY104" fmla="*/ 1739540 h 1790414"/>
              <a:gd name="connsiteX105" fmla="*/ 632131 w 1592944"/>
              <a:gd name="connsiteY105" fmla="*/ 1725929 h 1790414"/>
              <a:gd name="connsiteX106" fmla="*/ 606789 w 1592944"/>
              <a:gd name="connsiteY106" fmla="*/ 1710868 h 1790414"/>
              <a:gd name="connsiteX107" fmla="*/ 579253 w 1592944"/>
              <a:gd name="connsiteY107" fmla="*/ 1694021 h 1790414"/>
              <a:gd name="connsiteX108" fmla="*/ 549193 w 1592944"/>
              <a:gd name="connsiteY108" fmla="*/ 1675836 h 1790414"/>
              <a:gd name="connsiteX109" fmla="*/ 516500 w 1592944"/>
              <a:gd name="connsiteY109" fmla="*/ 1655866 h 1790414"/>
              <a:gd name="connsiteX110" fmla="*/ 480955 w 1592944"/>
              <a:gd name="connsiteY110" fmla="*/ 1634445 h 1790414"/>
              <a:gd name="connsiteX111" fmla="*/ 442229 w 1592944"/>
              <a:gd name="connsiteY111" fmla="*/ 1611239 h 1790414"/>
              <a:gd name="connsiteX112" fmla="*/ 400101 w 1592944"/>
              <a:gd name="connsiteY112" fmla="*/ 1586695 h 1790414"/>
              <a:gd name="connsiteX113" fmla="*/ 357974 w 1592944"/>
              <a:gd name="connsiteY113" fmla="*/ 1562261 h 1790414"/>
              <a:gd name="connsiteX114" fmla="*/ 318699 w 1592944"/>
              <a:gd name="connsiteY114" fmla="*/ 1540060 h 1790414"/>
              <a:gd name="connsiteX115" fmla="*/ 282496 w 1592944"/>
              <a:gd name="connsiteY115" fmla="*/ 1519755 h 1790414"/>
              <a:gd name="connsiteX116" fmla="*/ 248925 w 1592944"/>
              <a:gd name="connsiteY116" fmla="*/ 1501123 h 1790414"/>
              <a:gd name="connsiteX117" fmla="*/ 218317 w 1592944"/>
              <a:gd name="connsiteY117" fmla="*/ 1484165 h 1790414"/>
              <a:gd name="connsiteX118" fmla="*/ 190122 w 1592944"/>
              <a:gd name="connsiteY118" fmla="*/ 1468435 h 1790414"/>
              <a:gd name="connsiteX119" fmla="*/ 164451 w 1592944"/>
              <a:gd name="connsiteY119" fmla="*/ 1453931 h 1790414"/>
              <a:gd name="connsiteX120" fmla="*/ 141193 w 1592944"/>
              <a:gd name="connsiteY120" fmla="*/ 1440431 h 1790414"/>
              <a:gd name="connsiteX121" fmla="*/ 120129 w 1592944"/>
              <a:gd name="connsiteY121" fmla="*/ 1427489 h 1790414"/>
              <a:gd name="connsiteX122" fmla="*/ 101150 w 1592944"/>
              <a:gd name="connsiteY122" fmla="*/ 1415329 h 1790414"/>
              <a:gd name="connsiteX123" fmla="*/ 84474 w 1592944"/>
              <a:gd name="connsiteY123" fmla="*/ 1403503 h 1790414"/>
              <a:gd name="connsiteX124" fmla="*/ 69445 w 1592944"/>
              <a:gd name="connsiteY124" fmla="*/ 1391677 h 1790414"/>
              <a:gd name="connsiteX125" fmla="*/ 56280 w 1592944"/>
              <a:gd name="connsiteY125" fmla="*/ 1380074 h 1790414"/>
              <a:gd name="connsiteX126" fmla="*/ 44980 w 1592944"/>
              <a:gd name="connsiteY126" fmla="*/ 1368136 h 1790414"/>
              <a:gd name="connsiteX127" fmla="*/ 35106 w 1592944"/>
              <a:gd name="connsiteY127" fmla="*/ 1355752 h 1790414"/>
              <a:gd name="connsiteX128" fmla="*/ 26769 w 1592944"/>
              <a:gd name="connsiteY128" fmla="*/ 1342811 h 1790414"/>
              <a:gd name="connsiteX129" fmla="*/ 19857 w 1592944"/>
              <a:gd name="connsiteY129" fmla="*/ 1329088 h 1790414"/>
              <a:gd name="connsiteX130" fmla="*/ 14152 w 1592944"/>
              <a:gd name="connsiteY130" fmla="*/ 1314362 h 1790414"/>
              <a:gd name="connsiteX131" fmla="*/ 9545 w 1592944"/>
              <a:gd name="connsiteY131" fmla="*/ 1298407 h 1790414"/>
              <a:gd name="connsiteX132" fmla="*/ 6144 w 1592944"/>
              <a:gd name="connsiteY132" fmla="*/ 1281114 h 1790414"/>
              <a:gd name="connsiteX133" fmla="*/ 3401 w 1592944"/>
              <a:gd name="connsiteY133" fmla="*/ 1262260 h 1790414"/>
              <a:gd name="connsiteX134" fmla="*/ 1646 w 1592944"/>
              <a:gd name="connsiteY134" fmla="*/ 1241620 h 1790414"/>
              <a:gd name="connsiteX135" fmla="*/ 549 w 1592944"/>
              <a:gd name="connsiteY135" fmla="*/ 1219084 h 1790414"/>
              <a:gd name="connsiteX136" fmla="*/ 110 w 1592944"/>
              <a:gd name="connsiteY136" fmla="*/ 1194316 h 1790414"/>
              <a:gd name="connsiteX137" fmla="*/ 0 w 1592944"/>
              <a:gd name="connsiteY137" fmla="*/ 1167094 h 1790414"/>
              <a:gd name="connsiteX138" fmla="*/ 329 w 1592944"/>
              <a:gd name="connsiteY138" fmla="*/ 1137418 h 1790414"/>
              <a:gd name="connsiteX139" fmla="*/ 988 w 1592944"/>
              <a:gd name="connsiteY139" fmla="*/ 1105175 h 1790414"/>
              <a:gd name="connsiteX140" fmla="*/ 1646 w 1592944"/>
              <a:gd name="connsiteY140" fmla="*/ 1069808 h 1790414"/>
              <a:gd name="connsiteX141" fmla="*/ 2414 w 1592944"/>
              <a:gd name="connsiteY141" fmla="*/ 1031318 h 1790414"/>
              <a:gd name="connsiteX142" fmla="*/ 3072 w 1592944"/>
              <a:gd name="connsiteY142" fmla="*/ 989592 h 1790414"/>
              <a:gd name="connsiteX143" fmla="*/ 3621 w 1592944"/>
              <a:gd name="connsiteY143" fmla="*/ 944185 h 1790414"/>
              <a:gd name="connsiteX144" fmla="*/ 3840 w 1592944"/>
              <a:gd name="connsiteY144" fmla="*/ 895208 h 1790414"/>
              <a:gd name="connsiteX145" fmla="*/ 3621 w 1592944"/>
              <a:gd name="connsiteY145" fmla="*/ 846230 h 1790414"/>
              <a:gd name="connsiteX146" fmla="*/ 3072 w 1592944"/>
              <a:gd name="connsiteY146" fmla="*/ 800822 h 1790414"/>
              <a:gd name="connsiteX147" fmla="*/ 2414 w 1592944"/>
              <a:gd name="connsiteY147" fmla="*/ 759097 h 1790414"/>
              <a:gd name="connsiteX148" fmla="*/ 1646 w 1592944"/>
              <a:gd name="connsiteY148" fmla="*/ 720606 h 1790414"/>
              <a:gd name="connsiteX149" fmla="*/ 988 w 1592944"/>
              <a:gd name="connsiteY149" fmla="*/ 685240 h 1790414"/>
              <a:gd name="connsiteX150" fmla="*/ 329 w 1592944"/>
              <a:gd name="connsiteY150" fmla="*/ 652997 h 1790414"/>
              <a:gd name="connsiteX151" fmla="*/ 0 w 1592944"/>
              <a:gd name="connsiteY151" fmla="*/ 623320 h 1790414"/>
              <a:gd name="connsiteX152" fmla="*/ 110 w 1592944"/>
              <a:gd name="connsiteY152" fmla="*/ 596098 h 1790414"/>
              <a:gd name="connsiteX153" fmla="*/ 549 w 1592944"/>
              <a:gd name="connsiteY153" fmla="*/ 571330 h 1790414"/>
              <a:gd name="connsiteX154" fmla="*/ 1646 w 1592944"/>
              <a:gd name="connsiteY154" fmla="*/ 548795 h 1790414"/>
              <a:gd name="connsiteX155" fmla="*/ 3401 w 1592944"/>
              <a:gd name="connsiteY155" fmla="*/ 528154 h 1790414"/>
              <a:gd name="connsiteX156" fmla="*/ 6034 w 1592944"/>
              <a:gd name="connsiteY156" fmla="*/ 509300 h 1790414"/>
              <a:gd name="connsiteX157" fmla="*/ 9545 w 1592944"/>
              <a:gd name="connsiteY157" fmla="*/ 492007 h 1790414"/>
              <a:gd name="connsiteX158" fmla="*/ 14152 w 1592944"/>
              <a:gd name="connsiteY158" fmla="*/ 476053 h 1790414"/>
              <a:gd name="connsiteX159" fmla="*/ 19857 w 1592944"/>
              <a:gd name="connsiteY159" fmla="*/ 461326 h 1790414"/>
              <a:gd name="connsiteX160" fmla="*/ 26769 w 1592944"/>
              <a:gd name="connsiteY160" fmla="*/ 447603 h 1790414"/>
              <a:gd name="connsiteX161" fmla="*/ 35106 w 1592944"/>
              <a:gd name="connsiteY161" fmla="*/ 434662 h 1790414"/>
              <a:gd name="connsiteX162" fmla="*/ 44980 w 1592944"/>
              <a:gd name="connsiteY162" fmla="*/ 422278 h 1790414"/>
              <a:gd name="connsiteX163" fmla="*/ 56280 w 1592944"/>
              <a:gd name="connsiteY163" fmla="*/ 410341 h 1790414"/>
              <a:gd name="connsiteX164" fmla="*/ 69445 w 1592944"/>
              <a:gd name="connsiteY164" fmla="*/ 398738 h 1790414"/>
              <a:gd name="connsiteX165" fmla="*/ 84365 w 1592944"/>
              <a:gd name="connsiteY165" fmla="*/ 386912 h 1790414"/>
              <a:gd name="connsiteX166" fmla="*/ 101150 w 1592944"/>
              <a:gd name="connsiteY166" fmla="*/ 375086 h 1790414"/>
              <a:gd name="connsiteX167" fmla="*/ 120129 w 1592944"/>
              <a:gd name="connsiteY167" fmla="*/ 362814 h 1790414"/>
              <a:gd name="connsiteX168" fmla="*/ 141083 w 1592944"/>
              <a:gd name="connsiteY168" fmla="*/ 349983 h 1790414"/>
              <a:gd name="connsiteX169" fmla="*/ 164451 w 1592944"/>
              <a:gd name="connsiteY169" fmla="*/ 336484 h 1790414"/>
              <a:gd name="connsiteX170" fmla="*/ 190122 w 1592944"/>
              <a:gd name="connsiteY170" fmla="*/ 321981 h 1790414"/>
              <a:gd name="connsiteX171" fmla="*/ 218317 w 1592944"/>
              <a:gd name="connsiteY171" fmla="*/ 306250 h 1790414"/>
              <a:gd name="connsiteX172" fmla="*/ 248925 w 1592944"/>
              <a:gd name="connsiteY172" fmla="*/ 289180 h 1790414"/>
              <a:gd name="connsiteX173" fmla="*/ 282496 w 1592944"/>
              <a:gd name="connsiteY173" fmla="*/ 270548 h 1790414"/>
              <a:gd name="connsiteX174" fmla="*/ 318699 w 1592944"/>
              <a:gd name="connsiteY174" fmla="*/ 250355 h 1790414"/>
              <a:gd name="connsiteX175" fmla="*/ 357974 w 1592944"/>
              <a:gd name="connsiteY175" fmla="*/ 228153 h 1790414"/>
              <a:gd name="connsiteX176" fmla="*/ 400101 w 1592944"/>
              <a:gd name="connsiteY176" fmla="*/ 203720 h 1790414"/>
              <a:gd name="connsiteX177" fmla="*/ 442229 w 1592944"/>
              <a:gd name="connsiteY177" fmla="*/ 179176 h 1790414"/>
              <a:gd name="connsiteX178" fmla="*/ 480955 w 1592944"/>
              <a:gd name="connsiteY178" fmla="*/ 155970 h 1790414"/>
              <a:gd name="connsiteX179" fmla="*/ 516500 w 1592944"/>
              <a:gd name="connsiteY179" fmla="*/ 134549 h 1790414"/>
              <a:gd name="connsiteX180" fmla="*/ 549193 w 1592944"/>
              <a:gd name="connsiteY180" fmla="*/ 114579 h 1790414"/>
              <a:gd name="connsiteX181" fmla="*/ 579253 w 1592944"/>
              <a:gd name="connsiteY181" fmla="*/ 96393 h 1790414"/>
              <a:gd name="connsiteX182" fmla="*/ 606789 w 1592944"/>
              <a:gd name="connsiteY182" fmla="*/ 79547 h 1790414"/>
              <a:gd name="connsiteX183" fmla="*/ 632131 w 1592944"/>
              <a:gd name="connsiteY183" fmla="*/ 64486 h 1790414"/>
              <a:gd name="connsiteX184" fmla="*/ 655389 w 1592944"/>
              <a:gd name="connsiteY184" fmla="*/ 50874 h 1790414"/>
              <a:gd name="connsiteX185" fmla="*/ 676892 w 1592944"/>
              <a:gd name="connsiteY185" fmla="*/ 39049 h 1790414"/>
              <a:gd name="connsiteX186" fmla="*/ 696859 w 1592944"/>
              <a:gd name="connsiteY186" fmla="*/ 28672 h 1790414"/>
              <a:gd name="connsiteX187" fmla="*/ 715509 w 1592944"/>
              <a:gd name="connsiteY187" fmla="*/ 19971 h 1790414"/>
              <a:gd name="connsiteX188" fmla="*/ 733061 w 1592944"/>
              <a:gd name="connsiteY188" fmla="*/ 12719 h 1790414"/>
              <a:gd name="connsiteX189" fmla="*/ 749628 w 1592944"/>
              <a:gd name="connsiteY189" fmla="*/ 7140 h 1790414"/>
              <a:gd name="connsiteX190" fmla="*/ 765644 w 1592944"/>
              <a:gd name="connsiteY190" fmla="*/ 3236 h 1790414"/>
              <a:gd name="connsiteX191" fmla="*/ 781223 w 1592944"/>
              <a:gd name="connsiteY191" fmla="*/ 781 h 1790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</a:cxnLst>
            <a:rect l="l" t="t" r="r" b="b"/>
            <a:pathLst>
              <a:path w="1592944" h="1790414">
                <a:moveTo>
                  <a:pt x="796582" y="0"/>
                </a:moveTo>
                <a:lnTo>
                  <a:pt x="811721" y="781"/>
                </a:lnTo>
                <a:lnTo>
                  <a:pt x="827300" y="3236"/>
                </a:lnTo>
                <a:lnTo>
                  <a:pt x="843317" y="7140"/>
                </a:lnTo>
                <a:lnTo>
                  <a:pt x="859882" y="12719"/>
                </a:lnTo>
                <a:lnTo>
                  <a:pt x="877436" y="19971"/>
                </a:lnTo>
                <a:lnTo>
                  <a:pt x="896086" y="28672"/>
                </a:lnTo>
                <a:lnTo>
                  <a:pt x="916052" y="39049"/>
                </a:lnTo>
                <a:lnTo>
                  <a:pt x="937555" y="50874"/>
                </a:lnTo>
                <a:lnTo>
                  <a:pt x="960813" y="64486"/>
                </a:lnTo>
                <a:lnTo>
                  <a:pt x="986155" y="79547"/>
                </a:lnTo>
                <a:lnTo>
                  <a:pt x="1013692" y="96393"/>
                </a:lnTo>
                <a:lnTo>
                  <a:pt x="1043751" y="114579"/>
                </a:lnTo>
                <a:lnTo>
                  <a:pt x="1076444" y="134549"/>
                </a:lnTo>
                <a:lnTo>
                  <a:pt x="1111989" y="155970"/>
                </a:lnTo>
                <a:lnTo>
                  <a:pt x="1150715" y="179176"/>
                </a:lnTo>
                <a:lnTo>
                  <a:pt x="1192843" y="203720"/>
                </a:lnTo>
                <a:lnTo>
                  <a:pt x="1234971" y="228153"/>
                </a:lnTo>
                <a:lnTo>
                  <a:pt x="1274245" y="250355"/>
                </a:lnTo>
                <a:lnTo>
                  <a:pt x="1310448" y="270660"/>
                </a:lnTo>
                <a:lnTo>
                  <a:pt x="1344019" y="289291"/>
                </a:lnTo>
                <a:lnTo>
                  <a:pt x="1374628" y="306250"/>
                </a:lnTo>
                <a:lnTo>
                  <a:pt x="1402822" y="321981"/>
                </a:lnTo>
                <a:lnTo>
                  <a:pt x="1428494" y="336484"/>
                </a:lnTo>
                <a:lnTo>
                  <a:pt x="1451752" y="349983"/>
                </a:lnTo>
                <a:lnTo>
                  <a:pt x="1472815" y="362925"/>
                </a:lnTo>
                <a:lnTo>
                  <a:pt x="1491794" y="375086"/>
                </a:lnTo>
                <a:lnTo>
                  <a:pt x="1508470" y="386912"/>
                </a:lnTo>
                <a:lnTo>
                  <a:pt x="1523500" y="398738"/>
                </a:lnTo>
                <a:lnTo>
                  <a:pt x="1536664" y="410341"/>
                </a:lnTo>
                <a:lnTo>
                  <a:pt x="1547965" y="422278"/>
                </a:lnTo>
                <a:lnTo>
                  <a:pt x="1557838" y="434662"/>
                </a:lnTo>
                <a:lnTo>
                  <a:pt x="1566176" y="447603"/>
                </a:lnTo>
                <a:lnTo>
                  <a:pt x="1573087" y="461326"/>
                </a:lnTo>
                <a:lnTo>
                  <a:pt x="1578792" y="476053"/>
                </a:lnTo>
                <a:lnTo>
                  <a:pt x="1583400" y="492007"/>
                </a:lnTo>
                <a:lnTo>
                  <a:pt x="1586801" y="509300"/>
                </a:lnTo>
                <a:lnTo>
                  <a:pt x="1589543" y="528154"/>
                </a:lnTo>
                <a:lnTo>
                  <a:pt x="1591298" y="548795"/>
                </a:lnTo>
                <a:lnTo>
                  <a:pt x="1592396" y="571330"/>
                </a:lnTo>
                <a:lnTo>
                  <a:pt x="1592834" y="596098"/>
                </a:lnTo>
                <a:lnTo>
                  <a:pt x="1592944" y="623320"/>
                </a:lnTo>
                <a:lnTo>
                  <a:pt x="1592615" y="652997"/>
                </a:lnTo>
                <a:lnTo>
                  <a:pt x="1591957" y="685240"/>
                </a:lnTo>
                <a:lnTo>
                  <a:pt x="1591298" y="720606"/>
                </a:lnTo>
                <a:lnTo>
                  <a:pt x="1590531" y="759097"/>
                </a:lnTo>
                <a:lnTo>
                  <a:pt x="1589872" y="800822"/>
                </a:lnTo>
                <a:lnTo>
                  <a:pt x="1589324" y="846230"/>
                </a:lnTo>
                <a:lnTo>
                  <a:pt x="1589105" y="895208"/>
                </a:lnTo>
                <a:lnTo>
                  <a:pt x="1589324" y="944185"/>
                </a:lnTo>
                <a:lnTo>
                  <a:pt x="1589872" y="989592"/>
                </a:lnTo>
                <a:lnTo>
                  <a:pt x="1590531" y="1031318"/>
                </a:lnTo>
                <a:lnTo>
                  <a:pt x="1591298" y="1069808"/>
                </a:lnTo>
                <a:lnTo>
                  <a:pt x="1591957" y="1105175"/>
                </a:lnTo>
                <a:lnTo>
                  <a:pt x="1592615" y="1137418"/>
                </a:lnTo>
                <a:lnTo>
                  <a:pt x="1592944" y="1167094"/>
                </a:lnTo>
                <a:lnTo>
                  <a:pt x="1592834" y="1194316"/>
                </a:lnTo>
                <a:lnTo>
                  <a:pt x="1592396" y="1219084"/>
                </a:lnTo>
                <a:lnTo>
                  <a:pt x="1591298" y="1241620"/>
                </a:lnTo>
                <a:lnTo>
                  <a:pt x="1589543" y="1262260"/>
                </a:lnTo>
                <a:lnTo>
                  <a:pt x="1586910" y="1281114"/>
                </a:lnTo>
                <a:lnTo>
                  <a:pt x="1583400" y="1298407"/>
                </a:lnTo>
                <a:lnTo>
                  <a:pt x="1578792" y="1314362"/>
                </a:lnTo>
                <a:lnTo>
                  <a:pt x="1573087" y="1329088"/>
                </a:lnTo>
                <a:lnTo>
                  <a:pt x="1566176" y="1342811"/>
                </a:lnTo>
                <a:lnTo>
                  <a:pt x="1557838" y="1355752"/>
                </a:lnTo>
                <a:lnTo>
                  <a:pt x="1547965" y="1368136"/>
                </a:lnTo>
                <a:lnTo>
                  <a:pt x="1536664" y="1380074"/>
                </a:lnTo>
                <a:lnTo>
                  <a:pt x="1523500" y="1391677"/>
                </a:lnTo>
                <a:lnTo>
                  <a:pt x="1508580" y="1403503"/>
                </a:lnTo>
                <a:lnTo>
                  <a:pt x="1491794" y="1415329"/>
                </a:lnTo>
                <a:lnTo>
                  <a:pt x="1472815" y="1427601"/>
                </a:lnTo>
                <a:lnTo>
                  <a:pt x="1451861" y="1440431"/>
                </a:lnTo>
                <a:lnTo>
                  <a:pt x="1428494" y="1453931"/>
                </a:lnTo>
                <a:lnTo>
                  <a:pt x="1402822" y="1468435"/>
                </a:lnTo>
                <a:lnTo>
                  <a:pt x="1374628" y="1484165"/>
                </a:lnTo>
                <a:lnTo>
                  <a:pt x="1344019" y="1501235"/>
                </a:lnTo>
                <a:lnTo>
                  <a:pt x="1310448" y="1519866"/>
                </a:lnTo>
                <a:lnTo>
                  <a:pt x="1274245" y="1540060"/>
                </a:lnTo>
                <a:lnTo>
                  <a:pt x="1234971" y="1562261"/>
                </a:lnTo>
                <a:lnTo>
                  <a:pt x="1192843" y="1586695"/>
                </a:lnTo>
                <a:lnTo>
                  <a:pt x="1150715" y="1611239"/>
                </a:lnTo>
                <a:lnTo>
                  <a:pt x="1111989" y="1634445"/>
                </a:lnTo>
                <a:lnTo>
                  <a:pt x="1076444" y="1655866"/>
                </a:lnTo>
                <a:lnTo>
                  <a:pt x="1043751" y="1675836"/>
                </a:lnTo>
                <a:lnTo>
                  <a:pt x="1013692" y="1694021"/>
                </a:lnTo>
                <a:lnTo>
                  <a:pt x="986155" y="1710868"/>
                </a:lnTo>
                <a:lnTo>
                  <a:pt x="960813" y="1725929"/>
                </a:lnTo>
                <a:lnTo>
                  <a:pt x="937555" y="1739540"/>
                </a:lnTo>
                <a:lnTo>
                  <a:pt x="916052" y="1751366"/>
                </a:lnTo>
                <a:lnTo>
                  <a:pt x="896086" y="1761742"/>
                </a:lnTo>
                <a:lnTo>
                  <a:pt x="877436" y="1770444"/>
                </a:lnTo>
                <a:lnTo>
                  <a:pt x="859882" y="1777696"/>
                </a:lnTo>
                <a:lnTo>
                  <a:pt x="843317" y="1783274"/>
                </a:lnTo>
                <a:lnTo>
                  <a:pt x="827300" y="1787179"/>
                </a:lnTo>
                <a:lnTo>
                  <a:pt x="811721" y="1789633"/>
                </a:lnTo>
                <a:lnTo>
                  <a:pt x="796582" y="1790414"/>
                </a:lnTo>
                <a:lnTo>
                  <a:pt x="781223" y="1789633"/>
                </a:lnTo>
                <a:lnTo>
                  <a:pt x="765644" y="1787179"/>
                </a:lnTo>
                <a:lnTo>
                  <a:pt x="749628" y="1783274"/>
                </a:lnTo>
                <a:lnTo>
                  <a:pt x="733061" y="1777696"/>
                </a:lnTo>
                <a:lnTo>
                  <a:pt x="715509" y="1770444"/>
                </a:lnTo>
                <a:lnTo>
                  <a:pt x="696859" y="1761742"/>
                </a:lnTo>
                <a:lnTo>
                  <a:pt x="676892" y="1751366"/>
                </a:lnTo>
                <a:lnTo>
                  <a:pt x="655389" y="1739540"/>
                </a:lnTo>
                <a:lnTo>
                  <a:pt x="632131" y="1725929"/>
                </a:lnTo>
                <a:lnTo>
                  <a:pt x="606789" y="1710868"/>
                </a:lnTo>
                <a:lnTo>
                  <a:pt x="579253" y="1694021"/>
                </a:lnTo>
                <a:lnTo>
                  <a:pt x="549193" y="1675836"/>
                </a:lnTo>
                <a:lnTo>
                  <a:pt x="516500" y="1655866"/>
                </a:lnTo>
                <a:lnTo>
                  <a:pt x="480955" y="1634445"/>
                </a:lnTo>
                <a:lnTo>
                  <a:pt x="442229" y="1611239"/>
                </a:lnTo>
                <a:lnTo>
                  <a:pt x="400101" y="1586695"/>
                </a:lnTo>
                <a:lnTo>
                  <a:pt x="357974" y="1562261"/>
                </a:lnTo>
                <a:lnTo>
                  <a:pt x="318699" y="1540060"/>
                </a:lnTo>
                <a:lnTo>
                  <a:pt x="282496" y="1519755"/>
                </a:lnTo>
                <a:lnTo>
                  <a:pt x="248925" y="1501123"/>
                </a:lnTo>
                <a:lnTo>
                  <a:pt x="218317" y="1484165"/>
                </a:lnTo>
                <a:lnTo>
                  <a:pt x="190122" y="1468435"/>
                </a:lnTo>
                <a:lnTo>
                  <a:pt x="164451" y="1453931"/>
                </a:lnTo>
                <a:lnTo>
                  <a:pt x="141193" y="1440431"/>
                </a:lnTo>
                <a:lnTo>
                  <a:pt x="120129" y="1427489"/>
                </a:lnTo>
                <a:lnTo>
                  <a:pt x="101150" y="1415329"/>
                </a:lnTo>
                <a:lnTo>
                  <a:pt x="84474" y="1403503"/>
                </a:lnTo>
                <a:lnTo>
                  <a:pt x="69445" y="1391677"/>
                </a:lnTo>
                <a:lnTo>
                  <a:pt x="56280" y="1380074"/>
                </a:lnTo>
                <a:lnTo>
                  <a:pt x="44980" y="1368136"/>
                </a:lnTo>
                <a:lnTo>
                  <a:pt x="35106" y="1355752"/>
                </a:lnTo>
                <a:lnTo>
                  <a:pt x="26769" y="1342811"/>
                </a:lnTo>
                <a:lnTo>
                  <a:pt x="19857" y="1329088"/>
                </a:lnTo>
                <a:lnTo>
                  <a:pt x="14152" y="1314362"/>
                </a:lnTo>
                <a:lnTo>
                  <a:pt x="9545" y="1298407"/>
                </a:lnTo>
                <a:lnTo>
                  <a:pt x="6144" y="1281114"/>
                </a:lnTo>
                <a:lnTo>
                  <a:pt x="3401" y="1262260"/>
                </a:lnTo>
                <a:lnTo>
                  <a:pt x="1646" y="1241620"/>
                </a:lnTo>
                <a:lnTo>
                  <a:pt x="549" y="1219084"/>
                </a:lnTo>
                <a:lnTo>
                  <a:pt x="110" y="1194316"/>
                </a:lnTo>
                <a:lnTo>
                  <a:pt x="0" y="1167094"/>
                </a:lnTo>
                <a:lnTo>
                  <a:pt x="329" y="1137418"/>
                </a:lnTo>
                <a:lnTo>
                  <a:pt x="988" y="1105175"/>
                </a:lnTo>
                <a:lnTo>
                  <a:pt x="1646" y="1069808"/>
                </a:lnTo>
                <a:lnTo>
                  <a:pt x="2414" y="1031318"/>
                </a:lnTo>
                <a:lnTo>
                  <a:pt x="3072" y="989592"/>
                </a:lnTo>
                <a:lnTo>
                  <a:pt x="3621" y="944185"/>
                </a:lnTo>
                <a:lnTo>
                  <a:pt x="3840" y="895208"/>
                </a:lnTo>
                <a:lnTo>
                  <a:pt x="3621" y="846230"/>
                </a:lnTo>
                <a:lnTo>
                  <a:pt x="3072" y="800822"/>
                </a:lnTo>
                <a:lnTo>
                  <a:pt x="2414" y="759097"/>
                </a:lnTo>
                <a:lnTo>
                  <a:pt x="1646" y="720606"/>
                </a:lnTo>
                <a:lnTo>
                  <a:pt x="988" y="685240"/>
                </a:lnTo>
                <a:lnTo>
                  <a:pt x="329" y="652997"/>
                </a:lnTo>
                <a:lnTo>
                  <a:pt x="0" y="623320"/>
                </a:lnTo>
                <a:lnTo>
                  <a:pt x="110" y="596098"/>
                </a:lnTo>
                <a:lnTo>
                  <a:pt x="549" y="571330"/>
                </a:lnTo>
                <a:lnTo>
                  <a:pt x="1646" y="548795"/>
                </a:lnTo>
                <a:lnTo>
                  <a:pt x="3401" y="528154"/>
                </a:lnTo>
                <a:lnTo>
                  <a:pt x="6034" y="509300"/>
                </a:lnTo>
                <a:lnTo>
                  <a:pt x="9545" y="492007"/>
                </a:lnTo>
                <a:lnTo>
                  <a:pt x="14152" y="476053"/>
                </a:lnTo>
                <a:lnTo>
                  <a:pt x="19857" y="461326"/>
                </a:lnTo>
                <a:lnTo>
                  <a:pt x="26769" y="447603"/>
                </a:lnTo>
                <a:lnTo>
                  <a:pt x="35106" y="434662"/>
                </a:lnTo>
                <a:lnTo>
                  <a:pt x="44980" y="422278"/>
                </a:lnTo>
                <a:lnTo>
                  <a:pt x="56280" y="410341"/>
                </a:lnTo>
                <a:lnTo>
                  <a:pt x="69445" y="398738"/>
                </a:lnTo>
                <a:lnTo>
                  <a:pt x="84365" y="386912"/>
                </a:lnTo>
                <a:lnTo>
                  <a:pt x="101150" y="375086"/>
                </a:lnTo>
                <a:lnTo>
                  <a:pt x="120129" y="362814"/>
                </a:lnTo>
                <a:lnTo>
                  <a:pt x="141083" y="349983"/>
                </a:lnTo>
                <a:lnTo>
                  <a:pt x="164451" y="336484"/>
                </a:lnTo>
                <a:lnTo>
                  <a:pt x="190122" y="321981"/>
                </a:lnTo>
                <a:lnTo>
                  <a:pt x="218317" y="306250"/>
                </a:lnTo>
                <a:lnTo>
                  <a:pt x="248925" y="289180"/>
                </a:lnTo>
                <a:lnTo>
                  <a:pt x="282496" y="270548"/>
                </a:lnTo>
                <a:lnTo>
                  <a:pt x="318699" y="250355"/>
                </a:lnTo>
                <a:lnTo>
                  <a:pt x="357974" y="228153"/>
                </a:lnTo>
                <a:lnTo>
                  <a:pt x="400101" y="203720"/>
                </a:lnTo>
                <a:lnTo>
                  <a:pt x="442229" y="179176"/>
                </a:lnTo>
                <a:lnTo>
                  <a:pt x="480955" y="155970"/>
                </a:lnTo>
                <a:lnTo>
                  <a:pt x="516500" y="134549"/>
                </a:lnTo>
                <a:lnTo>
                  <a:pt x="549193" y="114579"/>
                </a:lnTo>
                <a:lnTo>
                  <a:pt x="579253" y="96393"/>
                </a:lnTo>
                <a:lnTo>
                  <a:pt x="606789" y="79547"/>
                </a:lnTo>
                <a:lnTo>
                  <a:pt x="632131" y="64486"/>
                </a:lnTo>
                <a:lnTo>
                  <a:pt x="655389" y="50874"/>
                </a:lnTo>
                <a:lnTo>
                  <a:pt x="676892" y="39049"/>
                </a:lnTo>
                <a:lnTo>
                  <a:pt x="696859" y="28672"/>
                </a:lnTo>
                <a:lnTo>
                  <a:pt x="715509" y="19971"/>
                </a:lnTo>
                <a:lnTo>
                  <a:pt x="733061" y="12719"/>
                </a:lnTo>
                <a:lnTo>
                  <a:pt x="749628" y="7140"/>
                </a:lnTo>
                <a:lnTo>
                  <a:pt x="765644" y="3236"/>
                </a:lnTo>
                <a:lnTo>
                  <a:pt x="781223" y="78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E719A6CC-FE1F-4891-9F7E-7E41C958EDE4}"/>
              </a:ext>
            </a:extLst>
          </p:cNvPr>
          <p:cNvSpPr/>
          <p:nvPr/>
        </p:nvSpPr>
        <p:spPr>
          <a:xfrm>
            <a:off x="9013050" y="3572484"/>
            <a:ext cx="1944979" cy="2186084"/>
          </a:xfrm>
          <a:custGeom>
            <a:avLst/>
            <a:gdLst>
              <a:gd name="connsiteX0" fmla="*/ 796582 w 1592944"/>
              <a:gd name="connsiteY0" fmla="*/ 0 h 1790414"/>
              <a:gd name="connsiteX1" fmla="*/ 811721 w 1592944"/>
              <a:gd name="connsiteY1" fmla="*/ 781 h 1790414"/>
              <a:gd name="connsiteX2" fmla="*/ 827300 w 1592944"/>
              <a:gd name="connsiteY2" fmla="*/ 3236 h 1790414"/>
              <a:gd name="connsiteX3" fmla="*/ 843317 w 1592944"/>
              <a:gd name="connsiteY3" fmla="*/ 7140 h 1790414"/>
              <a:gd name="connsiteX4" fmla="*/ 859882 w 1592944"/>
              <a:gd name="connsiteY4" fmla="*/ 12719 h 1790414"/>
              <a:gd name="connsiteX5" fmla="*/ 877436 w 1592944"/>
              <a:gd name="connsiteY5" fmla="*/ 19971 h 1790414"/>
              <a:gd name="connsiteX6" fmla="*/ 896086 w 1592944"/>
              <a:gd name="connsiteY6" fmla="*/ 28672 h 1790414"/>
              <a:gd name="connsiteX7" fmla="*/ 916052 w 1592944"/>
              <a:gd name="connsiteY7" fmla="*/ 39049 h 1790414"/>
              <a:gd name="connsiteX8" fmla="*/ 937555 w 1592944"/>
              <a:gd name="connsiteY8" fmla="*/ 50874 h 1790414"/>
              <a:gd name="connsiteX9" fmla="*/ 960813 w 1592944"/>
              <a:gd name="connsiteY9" fmla="*/ 64486 h 1790414"/>
              <a:gd name="connsiteX10" fmla="*/ 986155 w 1592944"/>
              <a:gd name="connsiteY10" fmla="*/ 79547 h 1790414"/>
              <a:gd name="connsiteX11" fmla="*/ 1013692 w 1592944"/>
              <a:gd name="connsiteY11" fmla="*/ 96393 h 1790414"/>
              <a:gd name="connsiteX12" fmla="*/ 1043751 w 1592944"/>
              <a:gd name="connsiteY12" fmla="*/ 114579 h 1790414"/>
              <a:gd name="connsiteX13" fmla="*/ 1076444 w 1592944"/>
              <a:gd name="connsiteY13" fmla="*/ 134549 h 1790414"/>
              <a:gd name="connsiteX14" fmla="*/ 1111989 w 1592944"/>
              <a:gd name="connsiteY14" fmla="*/ 155970 h 1790414"/>
              <a:gd name="connsiteX15" fmla="*/ 1150715 w 1592944"/>
              <a:gd name="connsiteY15" fmla="*/ 179176 h 1790414"/>
              <a:gd name="connsiteX16" fmla="*/ 1192843 w 1592944"/>
              <a:gd name="connsiteY16" fmla="*/ 203720 h 1790414"/>
              <a:gd name="connsiteX17" fmla="*/ 1234971 w 1592944"/>
              <a:gd name="connsiteY17" fmla="*/ 228153 h 1790414"/>
              <a:gd name="connsiteX18" fmla="*/ 1274245 w 1592944"/>
              <a:gd name="connsiteY18" fmla="*/ 250355 h 1790414"/>
              <a:gd name="connsiteX19" fmla="*/ 1310448 w 1592944"/>
              <a:gd name="connsiteY19" fmla="*/ 270660 h 1790414"/>
              <a:gd name="connsiteX20" fmla="*/ 1344019 w 1592944"/>
              <a:gd name="connsiteY20" fmla="*/ 289291 h 1790414"/>
              <a:gd name="connsiteX21" fmla="*/ 1374628 w 1592944"/>
              <a:gd name="connsiteY21" fmla="*/ 306250 h 1790414"/>
              <a:gd name="connsiteX22" fmla="*/ 1402822 w 1592944"/>
              <a:gd name="connsiteY22" fmla="*/ 321981 h 1790414"/>
              <a:gd name="connsiteX23" fmla="*/ 1428494 w 1592944"/>
              <a:gd name="connsiteY23" fmla="*/ 336484 h 1790414"/>
              <a:gd name="connsiteX24" fmla="*/ 1451752 w 1592944"/>
              <a:gd name="connsiteY24" fmla="*/ 349983 h 1790414"/>
              <a:gd name="connsiteX25" fmla="*/ 1472815 w 1592944"/>
              <a:gd name="connsiteY25" fmla="*/ 362925 h 1790414"/>
              <a:gd name="connsiteX26" fmla="*/ 1491794 w 1592944"/>
              <a:gd name="connsiteY26" fmla="*/ 375086 h 1790414"/>
              <a:gd name="connsiteX27" fmla="*/ 1508470 w 1592944"/>
              <a:gd name="connsiteY27" fmla="*/ 386912 h 1790414"/>
              <a:gd name="connsiteX28" fmla="*/ 1523500 w 1592944"/>
              <a:gd name="connsiteY28" fmla="*/ 398738 h 1790414"/>
              <a:gd name="connsiteX29" fmla="*/ 1536664 w 1592944"/>
              <a:gd name="connsiteY29" fmla="*/ 410341 h 1790414"/>
              <a:gd name="connsiteX30" fmla="*/ 1547965 w 1592944"/>
              <a:gd name="connsiteY30" fmla="*/ 422278 h 1790414"/>
              <a:gd name="connsiteX31" fmla="*/ 1557838 w 1592944"/>
              <a:gd name="connsiteY31" fmla="*/ 434662 h 1790414"/>
              <a:gd name="connsiteX32" fmla="*/ 1566176 w 1592944"/>
              <a:gd name="connsiteY32" fmla="*/ 447603 h 1790414"/>
              <a:gd name="connsiteX33" fmla="*/ 1573087 w 1592944"/>
              <a:gd name="connsiteY33" fmla="*/ 461326 h 1790414"/>
              <a:gd name="connsiteX34" fmla="*/ 1578792 w 1592944"/>
              <a:gd name="connsiteY34" fmla="*/ 476053 h 1790414"/>
              <a:gd name="connsiteX35" fmla="*/ 1583400 w 1592944"/>
              <a:gd name="connsiteY35" fmla="*/ 492007 h 1790414"/>
              <a:gd name="connsiteX36" fmla="*/ 1586801 w 1592944"/>
              <a:gd name="connsiteY36" fmla="*/ 509300 h 1790414"/>
              <a:gd name="connsiteX37" fmla="*/ 1589543 w 1592944"/>
              <a:gd name="connsiteY37" fmla="*/ 528154 h 1790414"/>
              <a:gd name="connsiteX38" fmla="*/ 1591298 w 1592944"/>
              <a:gd name="connsiteY38" fmla="*/ 548795 h 1790414"/>
              <a:gd name="connsiteX39" fmla="*/ 1592396 w 1592944"/>
              <a:gd name="connsiteY39" fmla="*/ 571330 h 1790414"/>
              <a:gd name="connsiteX40" fmla="*/ 1592834 w 1592944"/>
              <a:gd name="connsiteY40" fmla="*/ 596098 h 1790414"/>
              <a:gd name="connsiteX41" fmla="*/ 1592944 w 1592944"/>
              <a:gd name="connsiteY41" fmla="*/ 623320 h 1790414"/>
              <a:gd name="connsiteX42" fmla="*/ 1592615 w 1592944"/>
              <a:gd name="connsiteY42" fmla="*/ 652997 h 1790414"/>
              <a:gd name="connsiteX43" fmla="*/ 1591957 w 1592944"/>
              <a:gd name="connsiteY43" fmla="*/ 685240 h 1790414"/>
              <a:gd name="connsiteX44" fmla="*/ 1591298 w 1592944"/>
              <a:gd name="connsiteY44" fmla="*/ 720606 h 1790414"/>
              <a:gd name="connsiteX45" fmla="*/ 1590531 w 1592944"/>
              <a:gd name="connsiteY45" fmla="*/ 759097 h 1790414"/>
              <a:gd name="connsiteX46" fmla="*/ 1589872 w 1592944"/>
              <a:gd name="connsiteY46" fmla="*/ 800822 h 1790414"/>
              <a:gd name="connsiteX47" fmla="*/ 1589324 w 1592944"/>
              <a:gd name="connsiteY47" fmla="*/ 846230 h 1790414"/>
              <a:gd name="connsiteX48" fmla="*/ 1589105 w 1592944"/>
              <a:gd name="connsiteY48" fmla="*/ 895208 h 1790414"/>
              <a:gd name="connsiteX49" fmla="*/ 1589324 w 1592944"/>
              <a:gd name="connsiteY49" fmla="*/ 944185 h 1790414"/>
              <a:gd name="connsiteX50" fmla="*/ 1589872 w 1592944"/>
              <a:gd name="connsiteY50" fmla="*/ 989592 h 1790414"/>
              <a:gd name="connsiteX51" fmla="*/ 1590531 w 1592944"/>
              <a:gd name="connsiteY51" fmla="*/ 1031318 h 1790414"/>
              <a:gd name="connsiteX52" fmla="*/ 1591298 w 1592944"/>
              <a:gd name="connsiteY52" fmla="*/ 1069808 h 1790414"/>
              <a:gd name="connsiteX53" fmla="*/ 1591957 w 1592944"/>
              <a:gd name="connsiteY53" fmla="*/ 1105175 h 1790414"/>
              <a:gd name="connsiteX54" fmla="*/ 1592615 w 1592944"/>
              <a:gd name="connsiteY54" fmla="*/ 1137418 h 1790414"/>
              <a:gd name="connsiteX55" fmla="*/ 1592944 w 1592944"/>
              <a:gd name="connsiteY55" fmla="*/ 1167094 h 1790414"/>
              <a:gd name="connsiteX56" fmla="*/ 1592834 w 1592944"/>
              <a:gd name="connsiteY56" fmla="*/ 1194316 h 1790414"/>
              <a:gd name="connsiteX57" fmla="*/ 1592396 w 1592944"/>
              <a:gd name="connsiteY57" fmla="*/ 1219084 h 1790414"/>
              <a:gd name="connsiteX58" fmla="*/ 1591298 w 1592944"/>
              <a:gd name="connsiteY58" fmla="*/ 1241620 h 1790414"/>
              <a:gd name="connsiteX59" fmla="*/ 1589543 w 1592944"/>
              <a:gd name="connsiteY59" fmla="*/ 1262260 h 1790414"/>
              <a:gd name="connsiteX60" fmla="*/ 1586910 w 1592944"/>
              <a:gd name="connsiteY60" fmla="*/ 1281114 h 1790414"/>
              <a:gd name="connsiteX61" fmla="*/ 1583400 w 1592944"/>
              <a:gd name="connsiteY61" fmla="*/ 1298407 h 1790414"/>
              <a:gd name="connsiteX62" fmla="*/ 1578792 w 1592944"/>
              <a:gd name="connsiteY62" fmla="*/ 1314362 h 1790414"/>
              <a:gd name="connsiteX63" fmla="*/ 1573087 w 1592944"/>
              <a:gd name="connsiteY63" fmla="*/ 1329088 h 1790414"/>
              <a:gd name="connsiteX64" fmla="*/ 1566176 w 1592944"/>
              <a:gd name="connsiteY64" fmla="*/ 1342811 h 1790414"/>
              <a:gd name="connsiteX65" fmla="*/ 1557838 w 1592944"/>
              <a:gd name="connsiteY65" fmla="*/ 1355752 h 1790414"/>
              <a:gd name="connsiteX66" fmla="*/ 1547965 w 1592944"/>
              <a:gd name="connsiteY66" fmla="*/ 1368136 h 1790414"/>
              <a:gd name="connsiteX67" fmla="*/ 1536664 w 1592944"/>
              <a:gd name="connsiteY67" fmla="*/ 1380074 h 1790414"/>
              <a:gd name="connsiteX68" fmla="*/ 1523500 w 1592944"/>
              <a:gd name="connsiteY68" fmla="*/ 1391677 h 1790414"/>
              <a:gd name="connsiteX69" fmla="*/ 1508580 w 1592944"/>
              <a:gd name="connsiteY69" fmla="*/ 1403503 h 1790414"/>
              <a:gd name="connsiteX70" fmla="*/ 1491794 w 1592944"/>
              <a:gd name="connsiteY70" fmla="*/ 1415329 h 1790414"/>
              <a:gd name="connsiteX71" fmla="*/ 1472815 w 1592944"/>
              <a:gd name="connsiteY71" fmla="*/ 1427601 h 1790414"/>
              <a:gd name="connsiteX72" fmla="*/ 1451861 w 1592944"/>
              <a:gd name="connsiteY72" fmla="*/ 1440431 h 1790414"/>
              <a:gd name="connsiteX73" fmla="*/ 1428494 w 1592944"/>
              <a:gd name="connsiteY73" fmla="*/ 1453931 h 1790414"/>
              <a:gd name="connsiteX74" fmla="*/ 1402822 w 1592944"/>
              <a:gd name="connsiteY74" fmla="*/ 1468435 h 1790414"/>
              <a:gd name="connsiteX75" fmla="*/ 1374628 w 1592944"/>
              <a:gd name="connsiteY75" fmla="*/ 1484165 h 1790414"/>
              <a:gd name="connsiteX76" fmla="*/ 1344019 w 1592944"/>
              <a:gd name="connsiteY76" fmla="*/ 1501235 h 1790414"/>
              <a:gd name="connsiteX77" fmla="*/ 1310448 w 1592944"/>
              <a:gd name="connsiteY77" fmla="*/ 1519866 h 1790414"/>
              <a:gd name="connsiteX78" fmla="*/ 1274245 w 1592944"/>
              <a:gd name="connsiteY78" fmla="*/ 1540060 h 1790414"/>
              <a:gd name="connsiteX79" fmla="*/ 1234971 w 1592944"/>
              <a:gd name="connsiteY79" fmla="*/ 1562261 h 1790414"/>
              <a:gd name="connsiteX80" fmla="*/ 1192843 w 1592944"/>
              <a:gd name="connsiteY80" fmla="*/ 1586695 h 1790414"/>
              <a:gd name="connsiteX81" fmla="*/ 1150715 w 1592944"/>
              <a:gd name="connsiteY81" fmla="*/ 1611239 h 1790414"/>
              <a:gd name="connsiteX82" fmla="*/ 1111989 w 1592944"/>
              <a:gd name="connsiteY82" fmla="*/ 1634445 h 1790414"/>
              <a:gd name="connsiteX83" fmla="*/ 1076444 w 1592944"/>
              <a:gd name="connsiteY83" fmla="*/ 1655866 h 1790414"/>
              <a:gd name="connsiteX84" fmla="*/ 1043751 w 1592944"/>
              <a:gd name="connsiteY84" fmla="*/ 1675836 h 1790414"/>
              <a:gd name="connsiteX85" fmla="*/ 1013692 w 1592944"/>
              <a:gd name="connsiteY85" fmla="*/ 1694021 h 1790414"/>
              <a:gd name="connsiteX86" fmla="*/ 986155 w 1592944"/>
              <a:gd name="connsiteY86" fmla="*/ 1710868 h 1790414"/>
              <a:gd name="connsiteX87" fmla="*/ 960813 w 1592944"/>
              <a:gd name="connsiteY87" fmla="*/ 1725929 h 1790414"/>
              <a:gd name="connsiteX88" fmla="*/ 937555 w 1592944"/>
              <a:gd name="connsiteY88" fmla="*/ 1739540 h 1790414"/>
              <a:gd name="connsiteX89" fmla="*/ 916052 w 1592944"/>
              <a:gd name="connsiteY89" fmla="*/ 1751366 h 1790414"/>
              <a:gd name="connsiteX90" fmla="*/ 896086 w 1592944"/>
              <a:gd name="connsiteY90" fmla="*/ 1761742 h 1790414"/>
              <a:gd name="connsiteX91" fmla="*/ 877436 w 1592944"/>
              <a:gd name="connsiteY91" fmla="*/ 1770444 h 1790414"/>
              <a:gd name="connsiteX92" fmla="*/ 859882 w 1592944"/>
              <a:gd name="connsiteY92" fmla="*/ 1777696 h 1790414"/>
              <a:gd name="connsiteX93" fmla="*/ 843317 w 1592944"/>
              <a:gd name="connsiteY93" fmla="*/ 1783274 h 1790414"/>
              <a:gd name="connsiteX94" fmla="*/ 827300 w 1592944"/>
              <a:gd name="connsiteY94" fmla="*/ 1787179 h 1790414"/>
              <a:gd name="connsiteX95" fmla="*/ 811721 w 1592944"/>
              <a:gd name="connsiteY95" fmla="*/ 1789633 h 1790414"/>
              <a:gd name="connsiteX96" fmla="*/ 796582 w 1592944"/>
              <a:gd name="connsiteY96" fmla="*/ 1790414 h 1790414"/>
              <a:gd name="connsiteX97" fmla="*/ 781223 w 1592944"/>
              <a:gd name="connsiteY97" fmla="*/ 1789633 h 1790414"/>
              <a:gd name="connsiteX98" fmla="*/ 765644 w 1592944"/>
              <a:gd name="connsiteY98" fmla="*/ 1787179 h 1790414"/>
              <a:gd name="connsiteX99" fmla="*/ 749628 w 1592944"/>
              <a:gd name="connsiteY99" fmla="*/ 1783274 h 1790414"/>
              <a:gd name="connsiteX100" fmla="*/ 733061 w 1592944"/>
              <a:gd name="connsiteY100" fmla="*/ 1777696 h 1790414"/>
              <a:gd name="connsiteX101" fmla="*/ 715509 w 1592944"/>
              <a:gd name="connsiteY101" fmla="*/ 1770444 h 1790414"/>
              <a:gd name="connsiteX102" fmla="*/ 696859 w 1592944"/>
              <a:gd name="connsiteY102" fmla="*/ 1761742 h 1790414"/>
              <a:gd name="connsiteX103" fmla="*/ 676892 w 1592944"/>
              <a:gd name="connsiteY103" fmla="*/ 1751366 h 1790414"/>
              <a:gd name="connsiteX104" fmla="*/ 655389 w 1592944"/>
              <a:gd name="connsiteY104" fmla="*/ 1739540 h 1790414"/>
              <a:gd name="connsiteX105" fmla="*/ 632131 w 1592944"/>
              <a:gd name="connsiteY105" fmla="*/ 1725929 h 1790414"/>
              <a:gd name="connsiteX106" fmla="*/ 606789 w 1592944"/>
              <a:gd name="connsiteY106" fmla="*/ 1710868 h 1790414"/>
              <a:gd name="connsiteX107" fmla="*/ 579253 w 1592944"/>
              <a:gd name="connsiteY107" fmla="*/ 1694021 h 1790414"/>
              <a:gd name="connsiteX108" fmla="*/ 549193 w 1592944"/>
              <a:gd name="connsiteY108" fmla="*/ 1675836 h 1790414"/>
              <a:gd name="connsiteX109" fmla="*/ 516500 w 1592944"/>
              <a:gd name="connsiteY109" fmla="*/ 1655866 h 1790414"/>
              <a:gd name="connsiteX110" fmla="*/ 480955 w 1592944"/>
              <a:gd name="connsiteY110" fmla="*/ 1634445 h 1790414"/>
              <a:gd name="connsiteX111" fmla="*/ 442229 w 1592944"/>
              <a:gd name="connsiteY111" fmla="*/ 1611239 h 1790414"/>
              <a:gd name="connsiteX112" fmla="*/ 400101 w 1592944"/>
              <a:gd name="connsiteY112" fmla="*/ 1586695 h 1790414"/>
              <a:gd name="connsiteX113" fmla="*/ 357974 w 1592944"/>
              <a:gd name="connsiteY113" fmla="*/ 1562261 h 1790414"/>
              <a:gd name="connsiteX114" fmla="*/ 318699 w 1592944"/>
              <a:gd name="connsiteY114" fmla="*/ 1540060 h 1790414"/>
              <a:gd name="connsiteX115" fmla="*/ 282496 w 1592944"/>
              <a:gd name="connsiteY115" fmla="*/ 1519755 h 1790414"/>
              <a:gd name="connsiteX116" fmla="*/ 248925 w 1592944"/>
              <a:gd name="connsiteY116" fmla="*/ 1501123 h 1790414"/>
              <a:gd name="connsiteX117" fmla="*/ 218317 w 1592944"/>
              <a:gd name="connsiteY117" fmla="*/ 1484165 h 1790414"/>
              <a:gd name="connsiteX118" fmla="*/ 190122 w 1592944"/>
              <a:gd name="connsiteY118" fmla="*/ 1468435 h 1790414"/>
              <a:gd name="connsiteX119" fmla="*/ 164451 w 1592944"/>
              <a:gd name="connsiteY119" fmla="*/ 1453931 h 1790414"/>
              <a:gd name="connsiteX120" fmla="*/ 141193 w 1592944"/>
              <a:gd name="connsiteY120" fmla="*/ 1440431 h 1790414"/>
              <a:gd name="connsiteX121" fmla="*/ 120129 w 1592944"/>
              <a:gd name="connsiteY121" fmla="*/ 1427489 h 1790414"/>
              <a:gd name="connsiteX122" fmla="*/ 101150 w 1592944"/>
              <a:gd name="connsiteY122" fmla="*/ 1415329 h 1790414"/>
              <a:gd name="connsiteX123" fmla="*/ 84474 w 1592944"/>
              <a:gd name="connsiteY123" fmla="*/ 1403503 h 1790414"/>
              <a:gd name="connsiteX124" fmla="*/ 69445 w 1592944"/>
              <a:gd name="connsiteY124" fmla="*/ 1391677 h 1790414"/>
              <a:gd name="connsiteX125" fmla="*/ 56280 w 1592944"/>
              <a:gd name="connsiteY125" fmla="*/ 1380074 h 1790414"/>
              <a:gd name="connsiteX126" fmla="*/ 44980 w 1592944"/>
              <a:gd name="connsiteY126" fmla="*/ 1368136 h 1790414"/>
              <a:gd name="connsiteX127" fmla="*/ 35106 w 1592944"/>
              <a:gd name="connsiteY127" fmla="*/ 1355752 h 1790414"/>
              <a:gd name="connsiteX128" fmla="*/ 26769 w 1592944"/>
              <a:gd name="connsiteY128" fmla="*/ 1342811 h 1790414"/>
              <a:gd name="connsiteX129" fmla="*/ 19857 w 1592944"/>
              <a:gd name="connsiteY129" fmla="*/ 1329088 h 1790414"/>
              <a:gd name="connsiteX130" fmla="*/ 14152 w 1592944"/>
              <a:gd name="connsiteY130" fmla="*/ 1314362 h 1790414"/>
              <a:gd name="connsiteX131" fmla="*/ 9545 w 1592944"/>
              <a:gd name="connsiteY131" fmla="*/ 1298407 h 1790414"/>
              <a:gd name="connsiteX132" fmla="*/ 6144 w 1592944"/>
              <a:gd name="connsiteY132" fmla="*/ 1281114 h 1790414"/>
              <a:gd name="connsiteX133" fmla="*/ 3401 w 1592944"/>
              <a:gd name="connsiteY133" fmla="*/ 1262260 h 1790414"/>
              <a:gd name="connsiteX134" fmla="*/ 1646 w 1592944"/>
              <a:gd name="connsiteY134" fmla="*/ 1241620 h 1790414"/>
              <a:gd name="connsiteX135" fmla="*/ 549 w 1592944"/>
              <a:gd name="connsiteY135" fmla="*/ 1219084 h 1790414"/>
              <a:gd name="connsiteX136" fmla="*/ 110 w 1592944"/>
              <a:gd name="connsiteY136" fmla="*/ 1194316 h 1790414"/>
              <a:gd name="connsiteX137" fmla="*/ 0 w 1592944"/>
              <a:gd name="connsiteY137" fmla="*/ 1167094 h 1790414"/>
              <a:gd name="connsiteX138" fmla="*/ 329 w 1592944"/>
              <a:gd name="connsiteY138" fmla="*/ 1137418 h 1790414"/>
              <a:gd name="connsiteX139" fmla="*/ 988 w 1592944"/>
              <a:gd name="connsiteY139" fmla="*/ 1105175 h 1790414"/>
              <a:gd name="connsiteX140" fmla="*/ 1646 w 1592944"/>
              <a:gd name="connsiteY140" fmla="*/ 1069808 h 1790414"/>
              <a:gd name="connsiteX141" fmla="*/ 2414 w 1592944"/>
              <a:gd name="connsiteY141" fmla="*/ 1031318 h 1790414"/>
              <a:gd name="connsiteX142" fmla="*/ 3072 w 1592944"/>
              <a:gd name="connsiteY142" fmla="*/ 989592 h 1790414"/>
              <a:gd name="connsiteX143" fmla="*/ 3621 w 1592944"/>
              <a:gd name="connsiteY143" fmla="*/ 944185 h 1790414"/>
              <a:gd name="connsiteX144" fmla="*/ 3840 w 1592944"/>
              <a:gd name="connsiteY144" fmla="*/ 895208 h 1790414"/>
              <a:gd name="connsiteX145" fmla="*/ 3621 w 1592944"/>
              <a:gd name="connsiteY145" fmla="*/ 846230 h 1790414"/>
              <a:gd name="connsiteX146" fmla="*/ 3072 w 1592944"/>
              <a:gd name="connsiteY146" fmla="*/ 800822 h 1790414"/>
              <a:gd name="connsiteX147" fmla="*/ 2414 w 1592944"/>
              <a:gd name="connsiteY147" fmla="*/ 759097 h 1790414"/>
              <a:gd name="connsiteX148" fmla="*/ 1646 w 1592944"/>
              <a:gd name="connsiteY148" fmla="*/ 720606 h 1790414"/>
              <a:gd name="connsiteX149" fmla="*/ 988 w 1592944"/>
              <a:gd name="connsiteY149" fmla="*/ 685240 h 1790414"/>
              <a:gd name="connsiteX150" fmla="*/ 329 w 1592944"/>
              <a:gd name="connsiteY150" fmla="*/ 652997 h 1790414"/>
              <a:gd name="connsiteX151" fmla="*/ 0 w 1592944"/>
              <a:gd name="connsiteY151" fmla="*/ 623320 h 1790414"/>
              <a:gd name="connsiteX152" fmla="*/ 110 w 1592944"/>
              <a:gd name="connsiteY152" fmla="*/ 596098 h 1790414"/>
              <a:gd name="connsiteX153" fmla="*/ 549 w 1592944"/>
              <a:gd name="connsiteY153" fmla="*/ 571330 h 1790414"/>
              <a:gd name="connsiteX154" fmla="*/ 1646 w 1592944"/>
              <a:gd name="connsiteY154" fmla="*/ 548795 h 1790414"/>
              <a:gd name="connsiteX155" fmla="*/ 3401 w 1592944"/>
              <a:gd name="connsiteY155" fmla="*/ 528154 h 1790414"/>
              <a:gd name="connsiteX156" fmla="*/ 6034 w 1592944"/>
              <a:gd name="connsiteY156" fmla="*/ 509300 h 1790414"/>
              <a:gd name="connsiteX157" fmla="*/ 9545 w 1592944"/>
              <a:gd name="connsiteY157" fmla="*/ 492007 h 1790414"/>
              <a:gd name="connsiteX158" fmla="*/ 14152 w 1592944"/>
              <a:gd name="connsiteY158" fmla="*/ 476053 h 1790414"/>
              <a:gd name="connsiteX159" fmla="*/ 19857 w 1592944"/>
              <a:gd name="connsiteY159" fmla="*/ 461326 h 1790414"/>
              <a:gd name="connsiteX160" fmla="*/ 26769 w 1592944"/>
              <a:gd name="connsiteY160" fmla="*/ 447603 h 1790414"/>
              <a:gd name="connsiteX161" fmla="*/ 35106 w 1592944"/>
              <a:gd name="connsiteY161" fmla="*/ 434662 h 1790414"/>
              <a:gd name="connsiteX162" fmla="*/ 44980 w 1592944"/>
              <a:gd name="connsiteY162" fmla="*/ 422278 h 1790414"/>
              <a:gd name="connsiteX163" fmla="*/ 56280 w 1592944"/>
              <a:gd name="connsiteY163" fmla="*/ 410341 h 1790414"/>
              <a:gd name="connsiteX164" fmla="*/ 69445 w 1592944"/>
              <a:gd name="connsiteY164" fmla="*/ 398738 h 1790414"/>
              <a:gd name="connsiteX165" fmla="*/ 84365 w 1592944"/>
              <a:gd name="connsiteY165" fmla="*/ 386912 h 1790414"/>
              <a:gd name="connsiteX166" fmla="*/ 101150 w 1592944"/>
              <a:gd name="connsiteY166" fmla="*/ 375086 h 1790414"/>
              <a:gd name="connsiteX167" fmla="*/ 120129 w 1592944"/>
              <a:gd name="connsiteY167" fmla="*/ 362814 h 1790414"/>
              <a:gd name="connsiteX168" fmla="*/ 141083 w 1592944"/>
              <a:gd name="connsiteY168" fmla="*/ 349983 h 1790414"/>
              <a:gd name="connsiteX169" fmla="*/ 164451 w 1592944"/>
              <a:gd name="connsiteY169" fmla="*/ 336484 h 1790414"/>
              <a:gd name="connsiteX170" fmla="*/ 190122 w 1592944"/>
              <a:gd name="connsiteY170" fmla="*/ 321981 h 1790414"/>
              <a:gd name="connsiteX171" fmla="*/ 218317 w 1592944"/>
              <a:gd name="connsiteY171" fmla="*/ 306250 h 1790414"/>
              <a:gd name="connsiteX172" fmla="*/ 248925 w 1592944"/>
              <a:gd name="connsiteY172" fmla="*/ 289180 h 1790414"/>
              <a:gd name="connsiteX173" fmla="*/ 282496 w 1592944"/>
              <a:gd name="connsiteY173" fmla="*/ 270548 h 1790414"/>
              <a:gd name="connsiteX174" fmla="*/ 318699 w 1592944"/>
              <a:gd name="connsiteY174" fmla="*/ 250355 h 1790414"/>
              <a:gd name="connsiteX175" fmla="*/ 357974 w 1592944"/>
              <a:gd name="connsiteY175" fmla="*/ 228153 h 1790414"/>
              <a:gd name="connsiteX176" fmla="*/ 400101 w 1592944"/>
              <a:gd name="connsiteY176" fmla="*/ 203720 h 1790414"/>
              <a:gd name="connsiteX177" fmla="*/ 442229 w 1592944"/>
              <a:gd name="connsiteY177" fmla="*/ 179176 h 1790414"/>
              <a:gd name="connsiteX178" fmla="*/ 480955 w 1592944"/>
              <a:gd name="connsiteY178" fmla="*/ 155970 h 1790414"/>
              <a:gd name="connsiteX179" fmla="*/ 516500 w 1592944"/>
              <a:gd name="connsiteY179" fmla="*/ 134549 h 1790414"/>
              <a:gd name="connsiteX180" fmla="*/ 549193 w 1592944"/>
              <a:gd name="connsiteY180" fmla="*/ 114579 h 1790414"/>
              <a:gd name="connsiteX181" fmla="*/ 579253 w 1592944"/>
              <a:gd name="connsiteY181" fmla="*/ 96393 h 1790414"/>
              <a:gd name="connsiteX182" fmla="*/ 606789 w 1592944"/>
              <a:gd name="connsiteY182" fmla="*/ 79547 h 1790414"/>
              <a:gd name="connsiteX183" fmla="*/ 632131 w 1592944"/>
              <a:gd name="connsiteY183" fmla="*/ 64486 h 1790414"/>
              <a:gd name="connsiteX184" fmla="*/ 655389 w 1592944"/>
              <a:gd name="connsiteY184" fmla="*/ 50874 h 1790414"/>
              <a:gd name="connsiteX185" fmla="*/ 676892 w 1592944"/>
              <a:gd name="connsiteY185" fmla="*/ 39049 h 1790414"/>
              <a:gd name="connsiteX186" fmla="*/ 696859 w 1592944"/>
              <a:gd name="connsiteY186" fmla="*/ 28672 h 1790414"/>
              <a:gd name="connsiteX187" fmla="*/ 715509 w 1592944"/>
              <a:gd name="connsiteY187" fmla="*/ 19971 h 1790414"/>
              <a:gd name="connsiteX188" fmla="*/ 733061 w 1592944"/>
              <a:gd name="connsiteY188" fmla="*/ 12719 h 1790414"/>
              <a:gd name="connsiteX189" fmla="*/ 749628 w 1592944"/>
              <a:gd name="connsiteY189" fmla="*/ 7140 h 1790414"/>
              <a:gd name="connsiteX190" fmla="*/ 765644 w 1592944"/>
              <a:gd name="connsiteY190" fmla="*/ 3236 h 1790414"/>
              <a:gd name="connsiteX191" fmla="*/ 781223 w 1592944"/>
              <a:gd name="connsiteY191" fmla="*/ 781 h 1790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</a:cxnLst>
            <a:rect l="l" t="t" r="r" b="b"/>
            <a:pathLst>
              <a:path w="1592944" h="1790414">
                <a:moveTo>
                  <a:pt x="796582" y="0"/>
                </a:moveTo>
                <a:lnTo>
                  <a:pt x="811721" y="781"/>
                </a:lnTo>
                <a:lnTo>
                  <a:pt x="827300" y="3236"/>
                </a:lnTo>
                <a:lnTo>
                  <a:pt x="843317" y="7140"/>
                </a:lnTo>
                <a:lnTo>
                  <a:pt x="859882" y="12719"/>
                </a:lnTo>
                <a:lnTo>
                  <a:pt x="877436" y="19971"/>
                </a:lnTo>
                <a:lnTo>
                  <a:pt x="896086" y="28672"/>
                </a:lnTo>
                <a:lnTo>
                  <a:pt x="916052" y="39049"/>
                </a:lnTo>
                <a:lnTo>
                  <a:pt x="937555" y="50874"/>
                </a:lnTo>
                <a:lnTo>
                  <a:pt x="960813" y="64486"/>
                </a:lnTo>
                <a:lnTo>
                  <a:pt x="986155" y="79547"/>
                </a:lnTo>
                <a:lnTo>
                  <a:pt x="1013692" y="96393"/>
                </a:lnTo>
                <a:lnTo>
                  <a:pt x="1043751" y="114579"/>
                </a:lnTo>
                <a:lnTo>
                  <a:pt x="1076444" y="134549"/>
                </a:lnTo>
                <a:lnTo>
                  <a:pt x="1111989" y="155970"/>
                </a:lnTo>
                <a:lnTo>
                  <a:pt x="1150715" y="179176"/>
                </a:lnTo>
                <a:lnTo>
                  <a:pt x="1192843" y="203720"/>
                </a:lnTo>
                <a:lnTo>
                  <a:pt x="1234971" y="228153"/>
                </a:lnTo>
                <a:lnTo>
                  <a:pt x="1274245" y="250355"/>
                </a:lnTo>
                <a:lnTo>
                  <a:pt x="1310448" y="270660"/>
                </a:lnTo>
                <a:lnTo>
                  <a:pt x="1344019" y="289291"/>
                </a:lnTo>
                <a:lnTo>
                  <a:pt x="1374628" y="306250"/>
                </a:lnTo>
                <a:lnTo>
                  <a:pt x="1402822" y="321981"/>
                </a:lnTo>
                <a:lnTo>
                  <a:pt x="1428494" y="336484"/>
                </a:lnTo>
                <a:lnTo>
                  <a:pt x="1451752" y="349983"/>
                </a:lnTo>
                <a:lnTo>
                  <a:pt x="1472815" y="362925"/>
                </a:lnTo>
                <a:lnTo>
                  <a:pt x="1491794" y="375086"/>
                </a:lnTo>
                <a:lnTo>
                  <a:pt x="1508470" y="386912"/>
                </a:lnTo>
                <a:lnTo>
                  <a:pt x="1523500" y="398738"/>
                </a:lnTo>
                <a:lnTo>
                  <a:pt x="1536664" y="410341"/>
                </a:lnTo>
                <a:lnTo>
                  <a:pt x="1547965" y="422278"/>
                </a:lnTo>
                <a:lnTo>
                  <a:pt x="1557838" y="434662"/>
                </a:lnTo>
                <a:lnTo>
                  <a:pt x="1566176" y="447603"/>
                </a:lnTo>
                <a:lnTo>
                  <a:pt x="1573087" y="461326"/>
                </a:lnTo>
                <a:lnTo>
                  <a:pt x="1578792" y="476053"/>
                </a:lnTo>
                <a:lnTo>
                  <a:pt x="1583400" y="492007"/>
                </a:lnTo>
                <a:lnTo>
                  <a:pt x="1586801" y="509300"/>
                </a:lnTo>
                <a:lnTo>
                  <a:pt x="1589543" y="528154"/>
                </a:lnTo>
                <a:lnTo>
                  <a:pt x="1591298" y="548795"/>
                </a:lnTo>
                <a:lnTo>
                  <a:pt x="1592396" y="571330"/>
                </a:lnTo>
                <a:lnTo>
                  <a:pt x="1592834" y="596098"/>
                </a:lnTo>
                <a:lnTo>
                  <a:pt x="1592944" y="623320"/>
                </a:lnTo>
                <a:lnTo>
                  <a:pt x="1592615" y="652997"/>
                </a:lnTo>
                <a:lnTo>
                  <a:pt x="1591957" y="685240"/>
                </a:lnTo>
                <a:lnTo>
                  <a:pt x="1591298" y="720606"/>
                </a:lnTo>
                <a:lnTo>
                  <a:pt x="1590531" y="759097"/>
                </a:lnTo>
                <a:lnTo>
                  <a:pt x="1589872" y="800822"/>
                </a:lnTo>
                <a:lnTo>
                  <a:pt x="1589324" y="846230"/>
                </a:lnTo>
                <a:lnTo>
                  <a:pt x="1589105" y="895208"/>
                </a:lnTo>
                <a:lnTo>
                  <a:pt x="1589324" y="944185"/>
                </a:lnTo>
                <a:lnTo>
                  <a:pt x="1589872" y="989592"/>
                </a:lnTo>
                <a:lnTo>
                  <a:pt x="1590531" y="1031318"/>
                </a:lnTo>
                <a:lnTo>
                  <a:pt x="1591298" y="1069808"/>
                </a:lnTo>
                <a:lnTo>
                  <a:pt x="1591957" y="1105175"/>
                </a:lnTo>
                <a:lnTo>
                  <a:pt x="1592615" y="1137418"/>
                </a:lnTo>
                <a:lnTo>
                  <a:pt x="1592944" y="1167094"/>
                </a:lnTo>
                <a:lnTo>
                  <a:pt x="1592834" y="1194316"/>
                </a:lnTo>
                <a:lnTo>
                  <a:pt x="1592396" y="1219084"/>
                </a:lnTo>
                <a:lnTo>
                  <a:pt x="1591298" y="1241620"/>
                </a:lnTo>
                <a:lnTo>
                  <a:pt x="1589543" y="1262260"/>
                </a:lnTo>
                <a:lnTo>
                  <a:pt x="1586910" y="1281114"/>
                </a:lnTo>
                <a:lnTo>
                  <a:pt x="1583400" y="1298407"/>
                </a:lnTo>
                <a:lnTo>
                  <a:pt x="1578792" y="1314362"/>
                </a:lnTo>
                <a:lnTo>
                  <a:pt x="1573087" y="1329088"/>
                </a:lnTo>
                <a:lnTo>
                  <a:pt x="1566176" y="1342811"/>
                </a:lnTo>
                <a:lnTo>
                  <a:pt x="1557838" y="1355752"/>
                </a:lnTo>
                <a:lnTo>
                  <a:pt x="1547965" y="1368136"/>
                </a:lnTo>
                <a:lnTo>
                  <a:pt x="1536664" y="1380074"/>
                </a:lnTo>
                <a:lnTo>
                  <a:pt x="1523500" y="1391677"/>
                </a:lnTo>
                <a:lnTo>
                  <a:pt x="1508580" y="1403503"/>
                </a:lnTo>
                <a:lnTo>
                  <a:pt x="1491794" y="1415329"/>
                </a:lnTo>
                <a:lnTo>
                  <a:pt x="1472815" y="1427601"/>
                </a:lnTo>
                <a:lnTo>
                  <a:pt x="1451861" y="1440431"/>
                </a:lnTo>
                <a:lnTo>
                  <a:pt x="1428494" y="1453931"/>
                </a:lnTo>
                <a:lnTo>
                  <a:pt x="1402822" y="1468435"/>
                </a:lnTo>
                <a:lnTo>
                  <a:pt x="1374628" y="1484165"/>
                </a:lnTo>
                <a:lnTo>
                  <a:pt x="1344019" y="1501235"/>
                </a:lnTo>
                <a:lnTo>
                  <a:pt x="1310448" y="1519866"/>
                </a:lnTo>
                <a:lnTo>
                  <a:pt x="1274245" y="1540060"/>
                </a:lnTo>
                <a:lnTo>
                  <a:pt x="1234971" y="1562261"/>
                </a:lnTo>
                <a:lnTo>
                  <a:pt x="1192843" y="1586695"/>
                </a:lnTo>
                <a:lnTo>
                  <a:pt x="1150715" y="1611239"/>
                </a:lnTo>
                <a:lnTo>
                  <a:pt x="1111989" y="1634445"/>
                </a:lnTo>
                <a:lnTo>
                  <a:pt x="1076444" y="1655866"/>
                </a:lnTo>
                <a:lnTo>
                  <a:pt x="1043751" y="1675836"/>
                </a:lnTo>
                <a:lnTo>
                  <a:pt x="1013692" y="1694021"/>
                </a:lnTo>
                <a:lnTo>
                  <a:pt x="986155" y="1710868"/>
                </a:lnTo>
                <a:lnTo>
                  <a:pt x="960813" y="1725929"/>
                </a:lnTo>
                <a:lnTo>
                  <a:pt x="937555" y="1739540"/>
                </a:lnTo>
                <a:lnTo>
                  <a:pt x="916052" y="1751366"/>
                </a:lnTo>
                <a:lnTo>
                  <a:pt x="896086" y="1761742"/>
                </a:lnTo>
                <a:lnTo>
                  <a:pt x="877436" y="1770444"/>
                </a:lnTo>
                <a:lnTo>
                  <a:pt x="859882" y="1777696"/>
                </a:lnTo>
                <a:lnTo>
                  <a:pt x="843317" y="1783274"/>
                </a:lnTo>
                <a:lnTo>
                  <a:pt x="827300" y="1787179"/>
                </a:lnTo>
                <a:lnTo>
                  <a:pt x="811721" y="1789633"/>
                </a:lnTo>
                <a:lnTo>
                  <a:pt x="796582" y="1790414"/>
                </a:lnTo>
                <a:lnTo>
                  <a:pt x="781223" y="1789633"/>
                </a:lnTo>
                <a:lnTo>
                  <a:pt x="765644" y="1787179"/>
                </a:lnTo>
                <a:lnTo>
                  <a:pt x="749628" y="1783274"/>
                </a:lnTo>
                <a:lnTo>
                  <a:pt x="733061" y="1777696"/>
                </a:lnTo>
                <a:lnTo>
                  <a:pt x="715509" y="1770444"/>
                </a:lnTo>
                <a:lnTo>
                  <a:pt x="696859" y="1761742"/>
                </a:lnTo>
                <a:lnTo>
                  <a:pt x="676892" y="1751366"/>
                </a:lnTo>
                <a:lnTo>
                  <a:pt x="655389" y="1739540"/>
                </a:lnTo>
                <a:lnTo>
                  <a:pt x="632131" y="1725929"/>
                </a:lnTo>
                <a:lnTo>
                  <a:pt x="606789" y="1710868"/>
                </a:lnTo>
                <a:lnTo>
                  <a:pt x="579253" y="1694021"/>
                </a:lnTo>
                <a:lnTo>
                  <a:pt x="549193" y="1675836"/>
                </a:lnTo>
                <a:lnTo>
                  <a:pt x="516500" y="1655866"/>
                </a:lnTo>
                <a:lnTo>
                  <a:pt x="480955" y="1634445"/>
                </a:lnTo>
                <a:lnTo>
                  <a:pt x="442229" y="1611239"/>
                </a:lnTo>
                <a:lnTo>
                  <a:pt x="400101" y="1586695"/>
                </a:lnTo>
                <a:lnTo>
                  <a:pt x="357974" y="1562261"/>
                </a:lnTo>
                <a:lnTo>
                  <a:pt x="318699" y="1540060"/>
                </a:lnTo>
                <a:lnTo>
                  <a:pt x="282496" y="1519755"/>
                </a:lnTo>
                <a:lnTo>
                  <a:pt x="248925" y="1501123"/>
                </a:lnTo>
                <a:lnTo>
                  <a:pt x="218317" y="1484165"/>
                </a:lnTo>
                <a:lnTo>
                  <a:pt x="190122" y="1468435"/>
                </a:lnTo>
                <a:lnTo>
                  <a:pt x="164451" y="1453931"/>
                </a:lnTo>
                <a:lnTo>
                  <a:pt x="141193" y="1440431"/>
                </a:lnTo>
                <a:lnTo>
                  <a:pt x="120129" y="1427489"/>
                </a:lnTo>
                <a:lnTo>
                  <a:pt x="101150" y="1415329"/>
                </a:lnTo>
                <a:lnTo>
                  <a:pt x="84474" y="1403503"/>
                </a:lnTo>
                <a:lnTo>
                  <a:pt x="69445" y="1391677"/>
                </a:lnTo>
                <a:lnTo>
                  <a:pt x="56280" y="1380074"/>
                </a:lnTo>
                <a:lnTo>
                  <a:pt x="44980" y="1368136"/>
                </a:lnTo>
                <a:lnTo>
                  <a:pt x="35106" y="1355752"/>
                </a:lnTo>
                <a:lnTo>
                  <a:pt x="26769" y="1342811"/>
                </a:lnTo>
                <a:lnTo>
                  <a:pt x="19857" y="1329088"/>
                </a:lnTo>
                <a:lnTo>
                  <a:pt x="14152" y="1314362"/>
                </a:lnTo>
                <a:lnTo>
                  <a:pt x="9545" y="1298407"/>
                </a:lnTo>
                <a:lnTo>
                  <a:pt x="6144" y="1281114"/>
                </a:lnTo>
                <a:lnTo>
                  <a:pt x="3401" y="1262260"/>
                </a:lnTo>
                <a:lnTo>
                  <a:pt x="1646" y="1241620"/>
                </a:lnTo>
                <a:lnTo>
                  <a:pt x="549" y="1219084"/>
                </a:lnTo>
                <a:lnTo>
                  <a:pt x="110" y="1194316"/>
                </a:lnTo>
                <a:lnTo>
                  <a:pt x="0" y="1167094"/>
                </a:lnTo>
                <a:lnTo>
                  <a:pt x="329" y="1137418"/>
                </a:lnTo>
                <a:lnTo>
                  <a:pt x="988" y="1105175"/>
                </a:lnTo>
                <a:lnTo>
                  <a:pt x="1646" y="1069808"/>
                </a:lnTo>
                <a:lnTo>
                  <a:pt x="2414" y="1031318"/>
                </a:lnTo>
                <a:lnTo>
                  <a:pt x="3072" y="989592"/>
                </a:lnTo>
                <a:lnTo>
                  <a:pt x="3621" y="944185"/>
                </a:lnTo>
                <a:lnTo>
                  <a:pt x="3840" y="895208"/>
                </a:lnTo>
                <a:lnTo>
                  <a:pt x="3621" y="846230"/>
                </a:lnTo>
                <a:lnTo>
                  <a:pt x="3072" y="800822"/>
                </a:lnTo>
                <a:lnTo>
                  <a:pt x="2414" y="759097"/>
                </a:lnTo>
                <a:lnTo>
                  <a:pt x="1646" y="720606"/>
                </a:lnTo>
                <a:lnTo>
                  <a:pt x="988" y="685240"/>
                </a:lnTo>
                <a:lnTo>
                  <a:pt x="329" y="652997"/>
                </a:lnTo>
                <a:lnTo>
                  <a:pt x="0" y="623320"/>
                </a:lnTo>
                <a:lnTo>
                  <a:pt x="110" y="596098"/>
                </a:lnTo>
                <a:lnTo>
                  <a:pt x="549" y="571330"/>
                </a:lnTo>
                <a:lnTo>
                  <a:pt x="1646" y="548795"/>
                </a:lnTo>
                <a:lnTo>
                  <a:pt x="3401" y="528154"/>
                </a:lnTo>
                <a:lnTo>
                  <a:pt x="6034" y="509300"/>
                </a:lnTo>
                <a:lnTo>
                  <a:pt x="9545" y="492007"/>
                </a:lnTo>
                <a:lnTo>
                  <a:pt x="14152" y="476053"/>
                </a:lnTo>
                <a:lnTo>
                  <a:pt x="19857" y="461326"/>
                </a:lnTo>
                <a:lnTo>
                  <a:pt x="26769" y="447603"/>
                </a:lnTo>
                <a:lnTo>
                  <a:pt x="35106" y="434662"/>
                </a:lnTo>
                <a:lnTo>
                  <a:pt x="44980" y="422278"/>
                </a:lnTo>
                <a:lnTo>
                  <a:pt x="56280" y="410341"/>
                </a:lnTo>
                <a:lnTo>
                  <a:pt x="69445" y="398738"/>
                </a:lnTo>
                <a:lnTo>
                  <a:pt x="84365" y="386912"/>
                </a:lnTo>
                <a:lnTo>
                  <a:pt x="101150" y="375086"/>
                </a:lnTo>
                <a:lnTo>
                  <a:pt x="120129" y="362814"/>
                </a:lnTo>
                <a:lnTo>
                  <a:pt x="141083" y="349983"/>
                </a:lnTo>
                <a:lnTo>
                  <a:pt x="164451" y="336484"/>
                </a:lnTo>
                <a:lnTo>
                  <a:pt x="190122" y="321981"/>
                </a:lnTo>
                <a:lnTo>
                  <a:pt x="218317" y="306250"/>
                </a:lnTo>
                <a:lnTo>
                  <a:pt x="248925" y="289180"/>
                </a:lnTo>
                <a:lnTo>
                  <a:pt x="282496" y="270548"/>
                </a:lnTo>
                <a:lnTo>
                  <a:pt x="318699" y="250355"/>
                </a:lnTo>
                <a:lnTo>
                  <a:pt x="357974" y="228153"/>
                </a:lnTo>
                <a:lnTo>
                  <a:pt x="400101" y="203720"/>
                </a:lnTo>
                <a:lnTo>
                  <a:pt x="442229" y="179176"/>
                </a:lnTo>
                <a:lnTo>
                  <a:pt x="480955" y="155970"/>
                </a:lnTo>
                <a:lnTo>
                  <a:pt x="516500" y="134549"/>
                </a:lnTo>
                <a:lnTo>
                  <a:pt x="549193" y="114579"/>
                </a:lnTo>
                <a:lnTo>
                  <a:pt x="579253" y="96393"/>
                </a:lnTo>
                <a:lnTo>
                  <a:pt x="606789" y="79547"/>
                </a:lnTo>
                <a:lnTo>
                  <a:pt x="632131" y="64486"/>
                </a:lnTo>
                <a:lnTo>
                  <a:pt x="655389" y="50874"/>
                </a:lnTo>
                <a:lnTo>
                  <a:pt x="676892" y="39049"/>
                </a:lnTo>
                <a:lnTo>
                  <a:pt x="696859" y="28672"/>
                </a:lnTo>
                <a:lnTo>
                  <a:pt x="715509" y="19971"/>
                </a:lnTo>
                <a:lnTo>
                  <a:pt x="733061" y="12719"/>
                </a:lnTo>
                <a:lnTo>
                  <a:pt x="749628" y="7140"/>
                </a:lnTo>
                <a:lnTo>
                  <a:pt x="765644" y="3236"/>
                </a:lnTo>
                <a:lnTo>
                  <a:pt x="781223" y="78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1270000" dist="266700" dir="5400000" sx="93000" sy="93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E2C1455C-C3C8-4674-8637-50F2AC5AEEAA}"/>
              </a:ext>
            </a:extLst>
          </p:cNvPr>
          <p:cNvGrpSpPr/>
          <p:nvPr/>
        </p:nvGrpSpPr>
        <p:grpSpPr>
          <a:xfrm>
            <a:off x="9186847" y="3996592"/>
            <a:ext cx="1597385" cy="670123"/>
            <a:chOff x="1547047" y="2568478"/>
            <a:chExt cx="2139128" cy="897392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08F1D17C-36B5-41EA-860D-4408D4F11F1F}"/>
                </a:ext>
              </a:extLst>
            </p:cNvPr>
            <p:cNvSpPr/>
            <p:nvPr/>
          </p:nvSpPr>
          <p:spPr>
            <a:xfrm>
              <a:off x="1547047" y="2568478"/>
              <a:ext cx="2139128" cy="61823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+mj-lt"/>
                  <a:ea typeface="Open Sans" panose="020B0606030504020204" pitchFamily="34" charset="0"/>
                  <a:cs typeface="Segoe UI" panose="020B0502040204020203" pitchFamily="34" charset="0"/>
                </a:rPr>
                <a:t>Step 04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166702C4-E1B6-4533-87E2-A0E8721BB489}"/>
                </a:ext>
              </a:extLst>
            </p:cNvPr>
            <p:cNvSpPr/>
            <p:nvPr/>
          </p:nvSpPr>
          <p:spPr>
            <a:xfrm>
              <a:off x="1899472" y="3094928"/>
              <a:ext cx="1434278" cy="37094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  <a:ea typeface="Open Sans" panose="020B0606030504020204" pitchFamily="34" charset="0"/>
                  <a:cs typeface="Segoe UI" panose="020B0502040204020203" pitchFamily="34" charset="0"/>
                </a:rPr>
                <a:t>Your text</a:t>
              </a:r>
            </a:p>
          </p:txBody>
        </p:sp>
      </p:grpSp>
      <p:sp>
        <p:nvSpPr>
          <p:cNvPr id="54" name="Rectangle 53">
            <a:extLst>
              <a:ext uri="{FF2B5EF4-FFF2-40B4-BE49-F238E27FC236}">
                <a16:creationId xmlns:a16="http://schemas.microsoft.com/office/drawing/2014/main" id="{6C751280-7D5E-4AD4-AE82-86AF91E3F4FA}"/>
              </a:ext>
            </a:extLst>
          </p:cNvPr>
          <p:cNvSpPr/>
          <p:nvPr/>
        </p:nvSpPr>
        <p:spPr>
          <a:xfrm>
            <a:off x="9150002" y="4802657"/>
            <a:ext cx="1671074" cy="5475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1200" dirty="0">
                <a:solidFill>
                  <a:schemeClr val="bg1"/>
                </a:solidFill>
                <a:ea typeface="Open Sans" panose="020B0606030504020204" pitchFamily="34" charset="0"/>
                <a:cs typeface="Segoe UI" panose="020B0502040204020203" pitchFamily="34" charset="0"/>
              </a:rPr>
              <a:t>A wonderful serenity has taken</a:t>
            </a:r>
            <a:endParaRPr lang="id-ID" sz="1200" dirty="0">
              <a:solidFill>
                <a:schemeClr val="bg1"/>
              </a:solidFill>
              <a:ea typeface="Open Sans" panose="020B0606030504020204" pitchFamily="34" charset="0"/>
              <a:cs typeface="Segoe UI" panose="020B0502040204020203" pitchFamily="34" charset="0"/>
            </a:endParaRP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520C79F-1F59-49C9-A742-91186CB47158}"/>
              </a:ext>
            </a:extLst>
          </p:cNvPr>
          <p:cNvGrpSpPr/>
          <p:nvPr/>
        </p:nvGrpSpPr>
        <p:grpSpPr>
          <a:xfrm>
            <a:off x="10714814" y="4081237"/>
            <a:ext cx="486428" cy="486428"/>
            <a:chOff x="2189858" y="4703595"/>
            <a:chExt cx="651397" cy="651397"/>
          </a:xfrm>
        </p:grpSpPr>
        <p:sp>
          <p:nvSpPr>
            <p:cNvPr id="56" name="Teardrop 55">
              <a:extLst>
                <a:ext uri="{FF2B5EF4-FFF2-40B4-BE49-F238E27FC236}">
                  <a16:creationId xmlns:a16="http://schemas.microsoft.com/office/drawing/2014/main" id="{562EEB8A-8D41-4ECB-BF2A-E2A1E84895CF}"/>
                </a:ext>
              </a:extLst>
            </p:cNvPr>
            <p:cNvSpPr/>
            <p:nvPr/>
          </p:nvSpPr>
          <p:spPr>
            <a:xfrm rot="8100000" flipH="1">
              <a:off x="2189858" y="4703595"/>
              <a:ext cx="651397" cy="651397"/>
            </a:xfrm>
            <a:prstGeom prst="teardrop">
              <a:avLst/>
            </a:prstGeom>
            <a:solidFill>
              <a:schemeClr val="accent4"/>
            </a:solidFill>
            <a:ln w="25400">
              <a:solidFill>
                <a:schemeClr val="bg1"/>
              </a:solidFill>
            </a:ln>
            <a:effectLst>
              <a:outerShdw blurRad="1270000" dist="266700" dir="5400000" sx="93000" sy="93000" algn="t" rotWithShape="0">
                <a:prstClr val="black">
                  <a:alpha val="2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D8818AEB-1805-4016-930A-3044C22434A2}"/>
                </a:ext>
              </a:extLst>
            </p:cNvPr>
            <p:cNvSpPr/>
            <p:nvPr/>
          </p:nvSpPr>
          <p:spPr>
            <a:xfrm>
              <a:off x="2379565" y="4873847"/>
              <a:ext cx="310895" cy="310893"/>
            </a:xfrm>
            <a:prstGeom prst="rect">
              <a:avLst/>
            </a:prstGeom>
            <a:blipFill>
              <a:blip r:embed="rId2">
                <a:lum bright="70000" contrast="-70000"/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0" name="Rectangle 59">
            <a:extLst>
              <a:ext uri="{FF2B5EF4-FFF2-40B4-BE49-F238E27FC236}">
                <a16:creationId xmlns:a16="http://schemas.microsoft.com/office/drawing/2014/main" id="{864F702F-D7DD-4F68-A2F4-032EBE0B3943}"/>
              </a:ext>
            </a:extLst>
          </p:cNvPr>
          <p:cNvSpPr/>
          <p:nvPr/>
        </p:nvSpPr>
        <p:spPr>
          <a:xfrm>
            <a:off x="1948773" y="1477327"/>
            <a:ext cx="8294454" cy="5475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Open Sans" panose="020B0606030504020204" pitchFamily="34" charset="0"/>
                <a:cs typeface="Segoe UI" panose="020B0502040204020203" pitchFamily="34" charset="0"/>
              </a:rPr>
              <a:t>Lorem ipsum dolor sit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ea typeface="Open Sans" panose="020B0606030504020204" pitchFamily="34" charset="0"/>
                <a:cs typeface="Segoe UI" panose="020B0502040204020203" pitchFamily="34" charset="0"/>
              </a:rPr>
              <a:t>amet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Open Sans" panose="020B0606030504020204" pitchFamily="34" charset="0"/>
                <a:cs typeface="Segoe UI" panose="020B0502040204020203" pitchFamily="34" charset="0"/>
              </a:rPr>
              <a:t>,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ea typeface="Open Sans" panose="020B0606030504020204" pitchFamily="34" charset="0"/>
                <a:cs typeface="Segoe UI" panose="020B0502040204020203" pitchFamily="34" charset="0"/>
              </a:rPr>
              <a:t>consectetuer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Open Sans" panose="020B0606030504020204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ea typeface="Open Sans" panose="020B0606030504020204" pitchFamily="34" charset="0"/>
                <a:cs typeface="Segoe UI" panose="020B0502040204020203" pitchFamily="34" charset="0"/>
              </a:rPr>
              <a:t>adipiscing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Open Sans" panose="020B0606030504020204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ea typeface="Open Sans" panose="020B0606030504020204" pitchFamily="34" charset="0"/>
                <a:cs typeface="Segoe UI" panose="020B0502040204020203" pitchFamily="34" charset="0"/>
              </a:rPr>
              <a:t>elit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Open Sans" panose="020B0606030504020204" pitchFamily="34" charset="0"/>
                <a:cs typeface="Segoe UI" panose="020B0502040204020203" pitchFamily="34" charset="0"/>
              </a:rPr>
              <a:t>.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ea typeface="Open Sans" panose="020B0606030504020204" pitchFamily="34" charset="0"/>
                <a:cs typeface="Segoe UI" panose="020B0502040204020203" pitchFamily="34" charset="0"/>
              </a:rPr>
              <a:t>Aenean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Open Sans" panose="020B0606030504020204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ea typeface="Open Sans" panose="020B0606030504020204" pitchFamily="34" charset="0"/>
                <a:cs typeface="Segoe UI" panose="020B0502040204020203" pitchFamily="34" charset="0"/>
              </a:rPr>
              <a:t>commodo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Open Sans" panose="020B0606030504020204" pitchFamily="34" charset="0"/>
                <a:cs typeface="Segoe UI" panose="020B0502040204020203" pitchFamily="34" charset="0"/>
              </a:rPr>
              <a:t> ligula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ea typeface="Open Sans" panose="020B0606030504020204" pitchFamily="34" charset="0"/>
                <a:cs typeface="Segoe UI" panose="020B0502040204020203" pitchFamily="34" charset="0"/>
              </a:rPr>
              <a:t>eget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Open Sans" panose="020B0606030504020204" pitchFamily="34" charset="0"/>
                <a:cs typeface="Segoe UI" panose="020B0502040204020203" pitchFamily="34" charset="0"/>
              </a:rPr>
              <a:t> dolor.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ea typeface="Open Sans" panose="020B0606030504020204" pitchFamily="34" charset="0"/>
                <a:cs typeface="Segoe UI" panose="020B0502040204020203" pitchFamily="34" charset="0"/>
              </a:rPr>
              <a:t>Aenean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Open Sans" panose="020B0606030504020204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ea typeface="Open Sans" panose="020B0606030504020204" pitchFamily="34" charset="0"/>
                <a:cs typeface="Segoe UI" panose="020B0502040204020203" pitchFamily="34" charset="0"/>
              </a:rPr>
              <a:t>massa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Open Sans" panose="020B0606030504020204" pitchFamily="34" charset="0"/>
                <a:cs typeface="Segoe UI" panose="020B0502040204020203" pitchFamily="34" charset="0"/>
              </a:rPr>
              <a:t>. Cum sociis natoque penatibus et magnis dis parturient montes, nascetur ridiculus mus. 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2390F71-F144-4E68-8D7D-6CF77C4DB7A0}"/>
              </a:ext>
            </a:extLst>
          </p:cNvPr>
          <p:cNvSpPr txBox="1"/>
          <p:nvPr/>
        </p:nvSpPr>
        <p:spPr>
          <a:xfrm>
            <a:off x="2657474" y="876454"/>
            <a:ext cx="68770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anose="020B0604020202020204" pitchFamily="34" charset="0"/>
              </a:rPr>
              <a:t>WRITE SOMETHING HERE</a:t>
            </a:r>
          </a:p>
        </p:txBody>
      </p:sp>
    </p:spTree>
    <p:extLst>
      <p:ext uri="{BB962C8B-B14F-4D97-AF65-F5344CB8AC3E}">
        <p14:creationId xmlns:p14="http://schemas.microsoft.com/office/powerpoint/2010/main" val="25550835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8">
            <a:extLst>
              <a:ext uri="{FF2B5EF4-FFF2-40B4-BE49-F238E27FC236}">
                <a16:creationId xmlns:a16="http://schemas.microsoft.com/office/drawing/2014/main" id="{BF2A8C94-60D5-448F-8C84-B85D33524B5F}"/>
              </a:ext>
            </a:extLst>
          </p:cNvPr>
          <p:cNvGrpSpPr/>
          <p:nvPr/>
        </p:nvGrpSpPr>
        <p:grpSpPr>
          <a:xfrm>
            <a:off x="8419682" y="2005120"/>
            <a:ext cx="2030548" cy="1632322"/>
            <a:chOff x="8419682" y="2005120"/>
            <a:chExt cx="2030548" cy="1632322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8A98D7F-737F-43AF-B64E-E06ACCC4F21E}"/>
                </a:ext>
              </a:extLst>
            </p:cNvPr>
            <p:cNvSpPr txBox="1"/>
            <p:nvPr/>
          </p:nvSpPr>
          <p:spPr>
            <a:xfrm>
              <a:off x="8419682" y="3282809"/>
              <a:ext cx="2030548" cy="3406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200" dirty="0">
                  <a:solidFill>
                    <a:srgbClr val="8A9AA8"/>
                  </a:solidFill>
                  <a:latin typeface="+mj-lt"/>
                  <a:cs typeface="Arial" panose="020B0604020202020204" pitchFamily="34" charset="0"/>
                </a:rPr>
                <a:t>A wonderful – 12,70%</a:t>
              </a: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E5777CA3-8972-4AF9-8E07-932F2A6C0BD6}"/>
                </a:ext>
              </a:extLst>
            </p:cNvPr>
            <p:cNvGrpSpPr/>
            <p:nvPr/>
          </p:nvGrpSpPr>
          <p:grpSpPr>
            <a:xfrm>
              <a:off x="8618794" y="2005120"/>
              <a:ext cx="1632324" cy="1632322"/>
              <a:chOff x="5100196" y="3568313"/>
              <a:chExt cx="1991607" cy="1991607"/>
            </a:xfrm>
          </p:grpSpPr>
          <p:sp>
            <p:nvSpPr>
              <p:cNvPr id="19" name="Arc 18">
                <a:extLst>
                  <a:ext uri="{FF2B5EF4-FFF2-40B4-BE49-F238E27FC236}">
                    <a16:creationId xmlns:a16="http://schemas.microsoft.com/office/drawing/2014/main" id="{332EA2BF-D282-4E26-9B8B-B878ADCA143B}"/>
                  </a:ext>
                </a:extLst>
              </p:cNvPr>
              <p:cNvSpPr/>
              <p:nvPr/>
            </p:nvSpPr>
            <p:spPr>
              <a:xfrm>
                <a:off x="5100196" y="3568313"/>
                <a:ext cx="1991607" cy="1991607"/>
              </a:xfrm>
              <a:prstGeom prst="arc">
                <a:avLst>
                  <a:gd name="adj1" fmla="val 9641111"/>
                  <a:gd name="adj2" fmla="val 1161476"/>
                </a:avLst>
              </a:prstGeom>
              <a:noFill/>
              <a:ln w="95250" cap="rnd">
                <a:solidFill>
                  <a:schemeClr val="bg1">
                    <a:lumMod val="65000"/>
                    <a:alpha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  <a:latin typeface="+mj-lt"/>
                </a:endParaRPr>
              </a:p>
            </p:txBody>
          </p:sp>
          <p:sp>
            <p:nvSpPr>
              <p:cNvPr id="20" name="Arc 19">
                <a:extLst>
                  <a:ext uri="{FF2B5EF4-FFF2-40B4-BE49-F238E27FC236}">
                    <a16:creationId xmlns:a16="http://schemas.microsoft.com/office/drawing/2014/main" id="{A91ABAAC-6830-4EBD-A66E-F7AB70119916}"/>
                  </a:ext>
                </a:extLst>
              </p:cNvPr>
              <p:cNvSpPr/>
              <p:nvPr/>
            </p:nvSpPr>
            <p:spPr>
              <a:xfrm>
                <a:off x="5100196" y="3568313"/>
                <a:ext cx="1991607" cy="1991607"/>
              </a:xfrm>
              <a:prstGeom prst="arc">
                <a:avLst>
                  <a:gd name="adj1" fmla="val 9626361"/>
                  <a:gd name="adj2" fmla="val 16429966"/>
                </a:avLst>
              </a:prstGeom>
              <a:noFill/>
              <a:ln w="95250" cap="rnd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  <a:latin typeface="+mj-lt"/>
                </a:endParaRPr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3DA46605-8864-406A-9D6A-69147BA8F662}"/>
                </a:ext>
              </a:extLst>
            </p:cNvPr>
            <p:cNvGrpSpPr/>
            <p:nvPr/>
          </p:nvGrpSpPr>
          <p:grpSpPr>
            <a:xfrm>
              <a:off x="8650403" y="2243428"/>
              <a:ext cx="1569106" cy="872856"/>
              <a:chOff x="1622029" y="4336981"/>
              <a:chExt cx="1569106" cy="872856"/>
            </a:xfrm>
          </p:grpSpPr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F6AA5EBE-7FAA-41FA-B1E7-03E22A7868DD}"/>
                  </a:ext>
                </a:extLst>
              </p:cNvPr>
              <p:cNvGrpSpPr/>
              <p:nvPr/>
            </p:nvGrpSpPr>
            <p:grpSpPr>
              <a:xfrm>
                <a:off x="1622029" y="4631412"/>
                <a:ext cx="1569106" cy="578425"/>
                <a:chOff x="5311446" y="4203927"/>
                <a:chExt cx="1569106" cy="578425"/>
              </a:xfrm>
            </p:grpSpPr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B3A71728-6322-4AD9-A034-11BE5B556176}"/>
                    </a:ext>
                  </a:extLst>
                </p:cNvPr>
                <p:cNvSpPr txBox="1"/>
                <p:nvPr/>
              </p:nvSpPr>
              <p:spPr>
                <a:xfrm>
                  <a:off x="5311446" y="4203927"/>
                  <a:ext cx="1569106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800" b="1" dirty="0">
                      <a:solidFill>
                        <a:srgbClr val="31456A"/>
                      </a:solidFill>
                      <a:latin typeface="+mj-lt"/>
                      <a:cs typeface="Arial" panose="020B0604020202020204" pitchFamily="34" charset="0"/>
                    </a:rPr>
                    <a:t>33.50</a:t>
                  </a:r>
                </a:p>
              </p:txBody>
            </p:sp>
            <p:cxnSp>
              <p:nvCxnSpPr>
                <p:cNvPr id="25" name="Straight Connector 24">
                  <a:extLst>
                    <a:ext uri="{FF2B5EF4-FFF2-40B4-BE49-F238E27FC236}">
                      <a16:creationId xmlns:a16="http://schemas.microsoft.com/office/drawing/2014/main" id="{87C6BB86-F89E-4075-BB0B-6A59C431718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53099" y="4782352"/>
                  <a:ext cx="685800" cy="0"/>
                </a:xfrm>
                <a:prstGeom prst="line">
                  <a:avLst/>
                </a:prstGeom>
                <a:ln w="12700">
                  <a:solidFill>
                    <a:schemeClr val="bg1">
                      <a:lumMod val="65000"/>
                      <a:alpha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D286684-819F-45E2-AE78-2A781A1D701D}"/>
                  </a:ext>
                </a:extLst>
              </p:cNvPr>
              <p:cNvSpPr txBox="1"/>
              <p:nvPr/>
            </p:nvSpPr>
            <p:spPr>
              <a:xfrm>
                <a:off x="1720782" y="4336981"/>
                <a:ext cx="1371600" cy="3406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sz="1200" b="1" dirty="0">
                    <a:solidFill>
                      <a:srgbClr val="31456A"/>
                    </a:solidFill>
                    <a:latin typeface="+mj-lt"/>
                    <a:cs typeface="Arial" panose="020B0604020202020204" pitchFamily="34" charset="0"/>
                  </a:rPr>
                  <a:t>Type A</a:t>
                </a:r>
              </a:p>
            </p:txBody>
          </p:sp>
        </p:grpSp>
      </p:grp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142E91B-4CF4-49AE-9493-F8FC46F0DE03}"/>
              </a:ext>
            </a:extLst>
          </p:cNvPr>
          <p:cNvCxnSpPr>
            <a:cxnSpLocks/>
          </p:cNvCxnSpPr>
          <p:nvPr/>
        </p:nvCxnSpPr>
        <p:spPr>
          <a:xfrm flipH="1">
            <a:off x="8348022" y="3859172"/>
            <a:ext cx="2173869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D32C9DF9-7122-4245-9812-EB32B22821B5}"/>
              </a:ext>
            </a:extLst>
          </p:cNvPr>
          <p:cNvGrpSpPr/>
          <p:nvPr/>
        </p:nvGrpSpPr>
        <p:grpSpPr>
          <a:xfrm>
            <a:off x="8419682" y="4097056"/>
            <a:ext cx="2030548" cy="1632322"/>
            <a:chOff x="8419682" y="4097056"/>
            <a:chExt cx="2030548" cy="1632322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3A25B31-8B64-4C7F-884C-A1C5033D276F}"/>
                </a:ext>
              </a:extLst>
            </p:cNvPr>
            <p:cNvSpPr txBox="1"/>
            <p:nvPr/>
          </p:nvSpPr>
          <p:spPr>
            <a:xfrm>
              <a:off x="8419682" y="5374745"/>
              <a:ext cx="2030548" cy="3406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200" dirty="0">
                  <a:solidFill>
                    <a:srgbClr val="8A9AA8"/>
                  </a:solidFill>
                  <a:latin typeface="+mj-lt"/>
                  <a:cs typeface="Arial" panose="020B0604020202020204" pitchFamily="34" charset="0"/>
                </a:rPr>
                <a:t>A wonderful – 12,70%</a:t>
              </a:r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0241ED15-9B74-4FE8-8BE2-DE11D503B1A8}"/>
                </a:ext>
              </a:extLst>
            </p:cNvPr>
            <p:cNvGrpSpPr/>
            <p:nvPr/>
          </p:nvGrpSpPr>
          <p:grpSpPr>
            <a:xfrm>
              <a:off x="8618794" y="4097056"/>
              <a:ext cx="1632324" cy="1632322"/>
              <a:chOff x="5100196" y="3568313"/>
              <a:chExt cx="1991607" cy="1991607"/>
            </a:xfrm>
          </p:grpSpPr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F7BB3839-85B9-4517-8B58-7B7C5861ED6B}"/>
                  </a:ext>
                </a:extLst>
              </p:cNvPr>
              <p:cNvSpPr/>
              <p:nvPr/>
            </p:nvSpPr>
            <p:spPr>
              <a:xfrm>
                <a:off x="5100196" y="3568313"/>
                <a:ext cx="1991607" cy="1991607"/>
              </a:xfrm>
              <a:prstGeom prst="arc">
                <a:avLst>
                  <a:gd name="adj1" fmla="val 9641111"/>
                  <a:gd name="adj2" fmla="val 1161476"/>
                </a:avLst>
              </a:prstGeom>
              <a:noFill/>
              <a:ln w="95250" cap="rnd">
                <a:solidFill>
                  <a:schemeClr val="bg1">
                    <a:lumMod val="65000"/>
                    <a:alpha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  <a:latin typeface="+mj-lt"/>
                </a:endParaRPr>
              </a:p>
            </p:txBody>
          </p:sp>
          <p:sp>
            <p:nvSpPr>
              <p:cNvPr id="30" name="Arc 29">
                <a:extLst>
                  <a:ext uri="{FF2B5EF4-FFF2-40B4-BE49-F238E27FC236}">
                    <a16:creationId xmlns:a16="http://schemas.microsoft.com/office/drawing/2014/main" id="{65FAB0B4-D4DC-4AA0-B431-8ED94E72A997}"/>
                  </a:ext>
                </a:extLst>
              </p:cNvPr>
              <p:cNvSpPr/>
              <p:nvPr/>
            </p:nvSpPr>
            <p:spPr>
              <a:xfrm>
                <a:off x="5100196" y="3568313"/>
                <a:ext cx="1991607" cy="1991607"/>
              </a:xfrm>
              <a:prstGeom prst="arc">
                <a:avLst>
                  <a:gd name="adj1" fmla="val 9626361"/>
                  <a:gd name="adj2" fmla="val 20701889"/>
                </a:avLst>
              </a:prstGeom>
              <a:noFill/>
              <a:ln w="95250" cap="rnd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  <a:latin typeface="+mj-lt"/>
                </a:endParaRPr>
              </a:p>
            </p:txBody>
          </p: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38197B92-F6C6-41FF-A554-D95A44E334D6}"/>
                </a:ext>
              </a:extLst>
            </p:cNvPr>
            <p:cNvGrpSpPr/>
            <p:nvPr/>
          </p:nvGrpSpPr>
          <p:grpSpPr>
            <a:xfrm>
              <a:off x="8650403" y="4335364"/>
              <a:ext cx="1569106" cy="872856"/>
              <a:chOff x="1622029" y="4336981"/>
              <a:chExt cx="1569106" cy="872856"/>
            </a:xfrm>
          </p:grpSpPr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BFD5EEA6-BCA9-4928-AA92-38AD2BE70185}"/>
                  </a:ext>
                </a:extLst>
              </p:cNvPr>
              <p:cNvGrpSpPr/>
              <p:nvPr/>
            </p:nvGrpSpPr>
            <p:grpSpPr>
              <a:xfrm>
                <a:off x="1622029" y="4631412"/>
                <a:ext cx="1569106" cy="578425"/>
                <a:chOff x="5311446" y="4203927"/>
                <a:chExt cx="1569106" cy="578425"/>
              </a:xfrm>
            </p:grpSpPr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8F6CF292-BA23-4DE9-85AD-58F36547245A}"/>
                    </a:ext>
                  </a:extLst>
                </p:cNvPr>
                <p:cNvSpPr txBox="1"/>
                <p:nvPr/>
              </p:nvSpPr>
              <p:spPr>
                <a:xfrm>
                  <a:off x="5311446" y="4203927"/>
                  <a:ext cx="1569106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800" b="1" dirty="0">
                      <a:solidFill>
                        <a:srgbClr val="31456A"/>
                      </a:solidFill>
                      <a:latin typeface="+mj-lt"/>
                      <a:cs typeface="Arial" panose="020B0604020202020204" pitchFamily="34" charset="0"/>
                    </a:rPr>
                    <a:t>29.50</a:t>
                  </a:r>
                </a:p>
              </p:txBody>
            </p:sp>
            <p:cxnSp>
              <p:nvCxnSpPr>
                <p:cNvPr id="35" name="Straight Connector 34">
                  <a:extLst>
                    <a:ext uri="{FF2B5EF4-FFF2-40B4-BE49-F238E27FC236}">
                      <a16:creationId xmlns:a16="http://schemas.microsoft.com/office/drawing/2014/main" id="{736F8FBB-C205-4B90-A401-71437153FB5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53099" y="4782352"/>
                  <a:ext cx="685800" cy="0"/>
                </a:xfrm>
                <a:prstGeom prst="line">
                  <a:avLst/>
                </a:prstGeom>
                <a:ln w="12700">
                  <a:solidFill>
                    <a:schemeClr val="bg1">
                      <a:lumMod val="65000"/>
                      <a:alpha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B847BDF-EB9D-4AC9-B8A3-EDECDB3D24EC}"/>
                  </a:ext>
                </a:extLst>
              </p:cNvPr>
              <p:cNvSpPr txBox="1"/>
              <p:nvPr/>
            </p:nvSpPr>
            <p:spPr>
              <a:xfrm>
                <a:off x="1720782" y="4336981"/>
                <a:ext cx="1371600" cy="3406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sz="1200" b="1" dirty="0">
                    <a:solidFill>
                      <a:srgbClr val="31456A"/>
                    </a:solidFill>
                    <a:latin typeface="+mj-lt"/>
                    <a:cs typeface="Arial" panose="020B0604020202020204" pitchFamily="34" charset="0"/>
                  </a:rPr>
                  <a:t>Type B</a:t>
                </a:r>
              </a:p>
            </p:txBody>
          </p:sp>
        </p:grpSp>
      </p:grp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B7D30E0-447C-4813-BAE6-6FFB83D9E42A}"/>
              </a:ext>
            </a:extLst>
          </p:cNvPr>
          <p:cNvSpPr/>
          <p:nvPr/>
        </p:nvSpPr>
        <p:spPr>
          <a:xfrm>
            <a:off x="1525129" y="1750226"/>
            <a:ext cx="2983970" cy="4250169"/>
          </a:xfrm>
          <a:prstGeom prst="roundRect">
            <a:avLst>
              <a:gd name="adj" fmla="val 3791"/>
            </a:avLst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  <a:effectLst>
            <a:outerShdw blurRad="1079500" dist="1143000" dir="2700000" sx="80000" sy="8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B188EED-7605-4BDD-80D7-2CF60BC7A18A}"/>
              </a:ext>
            </a:extLst>
          </p:cNvPr>
          <p:cNvSpPr/>
          <p:nvPr/>
        </p:nvSpPr>
        <p:spPr>
          <a:xfrm>
            <a:off x="4812159" y="1750226"/>
            <a:ext cx="3002931" cy="4250169"/>
          </a:xfrm>
          <a:prstGeom prst="roundRect">
            <a:avLst>
              <a:gd name="adj" fmla="val 3791"/>
            </a:avLst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  <a:effectLst>
            <a:outerShdw blurRad="1079500" dist="1143000" dir="2700000" sx="80000" sy="8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AAA8707-F8AB-46CE-8D4A-DCBC9A5EB8DE}"/>
              </a:ext>
            </a:extLst>
          </p:cNvPr>
          <p:cNvGrpSpPr/>
          <p:nvPr/>
        </p:nvGrpSpPr>
        <p:grpSpPr>
          <a:xfrm>
            <a:off x="1869543" y="5448001"/>
            <a:ext cx="2315505" cy="294568"/>
            <a:chOff x="1869543" y="5448001"/>
            <a:chExt cx="2315505" cy="294568"/>
          </a:xfrm>
        </p:grpSpPr>
        <p:sp>
          <p:nvSpPr>
            <p:cNvPr id="5" name="Title 3">
              <a:extLst>
                <a:ext uri="{FF2B5EF4-FFF2-40B4-BE49-F238E27FC236}">
                  <a16:creationId xmlns:a16="http://schemas.microsoft.com/office/drawing/2014/main" id="{1D909955-75CC-4B26-9F27-D96793C249A1}"/>
                </a:ext>
              </a:extLst>
            </p:cNvPr>
            <p:cNvSpPr txBox="1">
              <a:spLocks/>
            </p:cNvSpPr>
            <p:nvPr/>
          </p:nvSpPr>
          <p:spPr>
            <a:xfrm>
              <a:off x="1869543" y="5448001"/>
              <a:ext cx="1126699" cy="294568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lnSpc>
                  <a:spcPct val="130000"/>
                </a:lnSpc>
                <a:defRPr sz="1200">
                  <a:solidFill>
                    <a:schemeClr val="tx1">
                      <a:lumMod val="65000"/>
                      <a:lumOff val="35000"/>
                    </a:schemeClr>
                  </a:solidFill>
                  <a:ea typeface="Open Sans" panose="020B0606030504020204" pitchFamily="34" charset="0"/>
                  <a:cs typeface="Segoe UI" panose="020B0502040204020203" pitchFamily="34" charset="0"/>
                </a:defRPr>
              </a:lvl1pPr>
            </a:lstStyle>
            <a:p>
              <a:r>
                <a:rPr lang="en-US" sz="1100" b="1" dirty="0">
                  <a:solidFill>
                    <a:srgbClr val="8A9AA8"/>
                  </a:solidFill>
                </a:rPr>
                <a:t>12 TODAY</a:t>
              </a:r>
            </a:p>
          </p:txBody>
        </p:sp>
        <p:sp>
          <p:nvSpPr>
            <p:cNvPr id="6" name="Title 3">
              <a:extLst>
                <a:ext uri="{FF2B5EF4-FFF2-40B4-BE49-F238E27FC236}">
                  <a16:creationId xmlns:a16="http://schemas.microsoft.com/office/drawing/2014/main" id="{C0F22C11-DC18-4120-A93B-0E1D5C7805B9}"/>
                </a:ext>
              </a:extLst>
            </p:cNvPr>
            <p:cNvSpPr txBox="1">
              <a:spLocks/>
            </p:cNvSpPr>
            <p:nvPr/>
          </p:nvSpPr>
          <p:spPr>
            <a:xfrm>
              <a:off x="2849756" y="5448001"/>
              <a:ext cx="1335292" cy="294568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lnSpc>
                  <a:spcPct val="130000"/>
                </a:lnSpc>
                <a:defRPr sz="1200">
                  <a:solidFill>
                    <a:schemeClr val="tx1">
                      <a:lumMod val="65000"/>
                      <a:lumOff val="35000"/>
                    </a:schemeClr>
                  </a:solidFill>
                  <a:ea typeface="Open Sans" panose="020B0606030504020204" pitchFamily="34" charset="0"/>
                  <a:cs typeface="Segoe UI" panose="020B0502040204020203" pitchFamily="34" charset="0"/>
                </a:defRPr>
              </a:lvl1pPr>
            </a:lstStyle>
            <a:p>
              <a:r>
                <a:rPr lang="en-US" sz="1100" b="1" dirty="0">
                  <a:solidFill>
                    <a:srgbClr val="8A9AA8"/>
                  </a:solidFill>
                </a:rPr>
                <a:t>24 PER SHOT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46B3E3A0-482F-489F-BCF2-A62C54ECA3CB}"/>
              </a:ext>
            </a:extLst>
          </p:cNvPr>
          <p:cNvGrpSpPr/>
          <p:nvPr/>
        </p:nvGrpSpPr>
        <p:grpSpPr>
          <a:xfrm>
            <a:off x="5309397" y="5448001"/>
            <a:ext cx="2315505" cy="294568"/>
            <a:chOff x="5309397" y="5448001"/>
            <a:chExt cx="2315505" cy="294568"/>
          </a:xfrm>
        </p:grpSpPr>
        <p:sp>
          <p:nvSpPr>
            <p:cNvPr id="7" name="Title 3">
              <a:extLst>
                <a:ext uri="{FF2B5EF4-FFF2-40B4-BE49-F238E27FC236}">
                  <a16:creationId xmlns:a16="http://schemas.microsoft.com/office/drawing/2014/main" id="{A7F5048E-E7F9-4474-89AA-E832DA4810F7}"/>
                </a:ext>
              </a:extLst>
            </p:cNvPr>
            <p:cNvSpPr txBox="1">
              <a:spLocks/>
            </p:cNvSpPr>
            <p:nvPr/>
          </p:nvSpPr>
          <p:spPr>
            <a:xfrm>
              <a:off x="5309397" y="5448001"/>
              <a:ext cx="1126699" cy="294568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lnSpc>
                  <a:spcPct val="130000"/>
                </a:lnSpc>
                <a:defRPr sz="1200">
                  <a:solidFill>
                    <a:schemeClr val="tx1">
                      <a:lumMod val="65000"/>
                      <a:lumOff val="35000"/>
                    </a:schemeClr>
                  </a:solidFill>
                  <a:ea typeface="Open Sans" panose="020B0606030504020204" pitchFamily="34" charset="0"/>
                  <a:cs typeface="Segoe UI" panose="020B0502040204020203" pitchFamily="34" charset="0"/>
                </a:defRPr>
              </a:lvl1pPr>
            </a:lstStyle>
            <a:p>
              <a:r>
                <a:rPr lang="en-US" sz="1100" b="1" dirty="0">
                  <a:solidFill>
                    <a:srgbClr val="8A9AA8"/>
                  </a:solidFill>
                </a:rPr>
                <a:t>10 TODAY</a:t>
              </a:r>
            </a:p>
          </p:txBody>
        </p:sp>
        <p:sp>
          <p:nvSpPr>
            <p:cNvPr id="8" name="Title 3">
              <a:extLst>
                <a:ext uri="{FF2B5EF4-FFF2-40B4-BE49-F238E27FC236}">
                  <a16:creationId xmlns:a16="http://schemas.microsoft.com/office/drawing/2014/main" id="{511EA8D7-BBCA-4E57-AE93-BCC2B62DAC60}"/>
                </a:ext>
              </a:extLst>
            </p:cNvPr>
            <p:cNvSpPr txBox="1">
              <a:spLocks/>
            </p:cNvSpPr>
            <p:nvPr/>
          </p:nvSpPr>
          <p:spPr>
            <a:xfrm>
              <a:off x="6289610" y="5448001"/>
              <a:ext cx="1335292" cy="294568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lnSpc>
                  <a:spcPct val="130000"/>
                </a:lnSpc>
                <a:defRPr sz="1200">
                  <a:solidFill>
                    <a:schemeClr val="tx1">
                      <a:lumMod val="65000"/>
                      <a:lumOff val="35000"/>
                    </a:schemeClr>
                  </a:solidFill>
                  <a:ea typeface="Open Sans" panose="020B0606030504020204" pitchFamily="34" charset="0"/>
                  <a:cs typeface="Segoe UI" panose="020B0502040204020203" pitchFamily="34" charset="0"/>
                </a:defRPr>
              </a:lvl1pPr>
            </a:lstStyle>
            <a:p>
              <a:r>
                <a:rPr lang="en-US" sz="1100" b="1" dirty="0">
                  <a:solidFill>
                    <a:srgbClr val="8A9AA8"/>
                  </a:solidFill>
                </a:rPr>
                <a:t>18 PER SHOT</a:t>
              </a:r>
            </a:p>
          </p:txBody>
        </p:sp>
      </p:grp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4B96CFAB-8E82-4927-AB0D-D9546E2AE643}"/>
              </a:ext>
            </a:extLst>
          </p:cNvPr>
          <p:cNvGraphicFramePr/>
          <p:nvPr/>
        </p:nvGraphicFramePr>
        <p:xfrm>
          <a:off x="1639624" y="2821281"/>
          <a:ext cx="2726649" cy="26481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777B0168-8ABF-460C-B7D1-F15765662769}"/>
              </a:ext>
            </a:extLst>
          </p:cNvPr>
          <p:cNvGraphicFramePr/>
          <p:nvPr/>
        </p:nvGraphicFramePr>
        <p:xfrm>
          <a:off x="4982360" y="2821281"/>
          <a:ext cx="2726649" cy="26481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11" name="Group 10">
            <a:extLst>
              <a:ext uri="{FF2B5EF4-FFF2-40B4-BE49-F238E27FC236}">
                <a16:creationId xmlns:a16="http://schemas.microsoft.com/office/drawing/2014/main" id="{16F5814B-D324-4C41-9816-EC471EE4C9FD}"/>
              </a:ext>
            </a:extLst>
          </p:cNvPr>
          <p:cNvGrpSpPr/>
          <p:nvPr/>
        </p:nvGrpSpPr>
        <p:grpSpPr>
          <a:xfrm>
            <a:off x="1753070" y="1853863"/>
            <a:ext cx="2387762" cy="931243"/>
            <a:chOff x="9170582" y="4677085"/>
            <a:chExt cx="2387762" cy="931243"/>
          </a:xfrm>
        </p:grpSpPr>
        <p:sp>
          <p:nvSpPr>
            <p:cNvPr id="12" name="Text Placeholder 14">
              <a:extLst>
                <a:ext uri="{FF2B5EF4-FFF2-40B4-BE49-F238E27FC236}">
                  <a16:creationId xmlns:a16="http://schemas.microsoft.com/office/drawing/2014/main" id="{D76B14D5-1025-4237-8E6F-1EBE550ADD7A}"/>
                </a:ext>
              </a:extLst>
            </p:cNvPr>
            <p:cNvSpPr txBox="1">
              <a:spLocks/>
            </p:cNvSpPr>
            <p:nvPr/>
          </p:nvSpPr>
          <p:spPr>
            <a:xfrm>
              <a:off x="9170582" y="4677085"/>
              <a:ext cx="189738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ctr">
                <a:defRPr sz="3600" b="1">
                  <a:solidFill>
                    <a:schemeClr val="accent2"/>
                  </a:solidFill>
                  <a:latin typeface="+mj-lt"/>
                  <a:ea typeface="Open Sans" panose="020B0606030504020204" pitchFamily="34" charset="0"/>
                  <a:cs typeface="Segoe UI" panose="020B0502040204020203" pitchFamily="34" charset="0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bg1">
                      <a:lumMod val="9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bg1">
                      <a:lumMod val="9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bg1">
                      <a:lumMod val="9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bg1">
                      <a:lumMod val="9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IN" dirty="0">
                  <a:solidFill>
                    <a:schemeClr val="accent1"/>
                  </a:solidFill>
                </a:rPr>
                <a:t>2021</a:t>
              </a:r>
            </a:p>
          </p:txBody>
        </p:sp>
        <p:sp>
          <p:nvSpPr>
            <p:cNvPr id="13" name="Text Placeholder 14">
              <a:extLst>
                <a:ext uri="{FF2B5EF4-FFF2-40B4-BE49-F238E27FC236}">
                  <a16:creationId xmlns:a16="http://schemas.microsoft.com/office/drawing/2014/main" id="{2ADC5099-C6BC-439F-82F5-3F090A9D997D}"/>
                </a:ext>
              </a:extLst>
            </p:cNvPr>
            <p:cNvSpPr txBox="1">
              <a:spLocks/>
            </p:cNvSpPr>
            <p:nvPr/>
          </p:nvSpPr>
          <p:spPr>
            <a:xfrm>
              <a:off x="9170582" y="5274775"/>
              <a:ext cx="2387762" cy="333553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ctr">
                <a:defRPr sz="14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ea typeface="Open Sans" panose="020B0606030504020204" pitchFamily="34" charset="0"/>
                  <a:cs typeface="Segoe UI" panose="020B0502040204020203" pitchFamily="34" charset="0"/>
                </a:defRPr>
              </a:lvl1pPr>
              <a:lvl2pPr marL="6858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/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/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5pPr>
              <a:lvl6pPr marL="25146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6pPr>
              <a:lvl7pPr marL="29718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7pPr>
              <a:lvl8pPr marL="3429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8pPr>
              <a:lvl9pPr marL="3886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9pPr>
            </a:lstStyle>
            <a:p>
              <a:pPr algn="l">
                <a:lnSpc>
                  <a:spcPct val="120000"/>
                </a:lnSpc>
              </a:pPr>
              <a:r>
                <a:rPr lang="en-IN" dirty="0">
                  <a:solidFill>
                    <a:srgbClr val="31456A"/>
                  </a:solidFill>
                </a:rPr>
                <a:t>Sed ut perspiciatis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EB144AB-E698-4DF2-B51D-3649411DE29B}"/>
              </a:ext>
            </a:extLst>
          </p:cNvPr>
          <p:cNvGrpSpPr/>
          <p:nvPr/>
        </p:nvGrpSpPr>
        <p:grpSpPr>
          <a:xfrm>
            <a:off x="5114034" y="1853863"/>
            <a:ext cx="2387762" cy="931243"/>
            <a:chOff x="9170582" y="4677085"/>
            <a:chExt cx="2387762" cy="931243"/>
          </a:xfrm>
        </p:grpSpPr>
        <p:sp>
          <p:nvSpPr>
            <p:cNvPr id="15" name="Text Placeholder 14">
              <a:extLst>
                <a:ext uri="{FF2B5EF4-FFF2-40B4-BE49-F238E27FC236}">
                  <a16:creationId xmlns:a16="http://schemas.microsoft.com/office/drawing/2014/main" id="{E1E4C4D1-E363-43F0-A9F0-ED36BEF91CB7}"/>
                </a:ext>
              </a:extLst>
            </p:cNvPr>
            <p:cNvSpPr txBox="1">
              <a:spLocks/>
            </p:cNvSpPr>
            <p:nvPr/>
          </p:nvSpPr>
          <p:spPr>
            <a:xfrm>
              <a:off x="9170582" y="4677085"/>
              <a:ext cx="189738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ctr">
                <a:defRPr sz="3600" b="1">
                  <a:solidFill>
                    <a:schemeClr val="accent2"/>
                  </a:solidFill>
                  <a:latin typeface="+mj-lt"/>
                  <a:ea typeface="Open Sans" panose="020B0606030504020204" pitchFamily="34" charset="0"/>
                  <a:cs typeface="Segoe UI" panose="020B0502040204020203" pitchFamily="34" charset="0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bg1">
                      <a:lumMod val="9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bg1">
                      <a:lumMod val="9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bg1">
                      <a:lumMod val="9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bg1">
                      <a:lumMod val="9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IN" dirty="0"/>
                <a:t>2022</a:t>
              </a:r>
            </a:p>
          </p:txBody>
        </p:sp>
        <p:sp>
          <p:nvSpPr>
            <p:cNvPr id="16" name="Text Placeholder 14">
              <a:extLst>
                <a:ext uri="{FF2B5EF4-FFF2-40B4-BE49-F238E27FC236}">
                  <a16:creationId xmlns:a16="http://schemas.microsoft.com/office/drawing/2014/main" id="{02B7A0E9-BC40-4171-99AE-0AE5536833BC}"/>
                </a:ext>
              </a:extLst>
            </p:cNvPr>
            <p:cNvSpPr txBox="1">
              <a:spLocks/>
            </p:cNvSpPr>
            <p:nvPr/>
          </p:nvSpPr>
          <p:spPr>
            <a:xfrm>
              <a:off x="9170582" y="5274775"/>
              <a:ext cx="2387762" cy="333553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ctr">
                <a:defRPr sz="14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ea typeface="Open Sans" panose="020B0606030504020204" pitchFamily="34" charset="0"/>
                  <a:cs typeface="Segoe UI" panose="020B0502040204020203" pitchFamily="34" charset="0"/>
                </a:defRPr>
              </a:lvl1pPr>
              <a:lvl2pPr marL="6858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/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/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5pPr>
              <a:lvl6pPr marL="25146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6pPr>
              <a:lvl7pPr marL="29718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7pPr>
              <a:lvl8pPr marL="3429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8pPr>
              <a:lvl9pPr marL="3886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9pPr>
            </a:lstStyle>
            <a:p>
              <a:pPr algn="l">
                <a:lnSpc>
                  <a:spcPct val="120000"/>
                </a:lnSpc>
              </a:pPr>
              <a:r>
                <a:rPr lang="en-IN" dirty="0">
                  <a:solidFill>
                    <a:srgbClr val="31456A"/>
                  </a:solidFill>
                </a:rPr>
                <a:t>Sed ut perspiciatis</a:t>
              </a: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1C585C65-7D56-44A2-9B57-8B4AAB88FBBE}"/>
              </a:ext>
            </a:extLst>
          </p:cNvPr>
          <p:cNvSpPr txBox="1"/>
          <p:nvPr/>
        </p:nvSpPr>
        <p:spPr>
          <a:xfrm>
            <a:off x="2657474" y="731469"/>
            <a:ext cx="68770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anose="020B0604020202020204" pitchFamily="34" charset="0"/>
              </a:rPr>
              <a:t>WRITE SOMETHING HERE</a:t>
            </a:r>
          </a:p>
        </p:txBody>
      </p:sp>
    </p:spTree>
    <p:extLst>
      <p:ext uri="{BB962C8B-B14F-4D97-AF65-F5344CB8AC3E}">
        <p14:creationId xmlns:p14="http://schemas.microsoft.com/office/powerpoint/2010/main" val="1644775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6330F6B8-896A-4D02-969F-8D73FAE11D24}"/>
              </a:ext>
            </a:extLst>
          </p:cNvPr>
          <p:cNvSpPr/>
          <p:nvPr/>
        </p:nvSpPr>
        <p:spPr>
          <a:xfrm>
            <a:off x="744355" y="4963028"/>
            <a:ext cx="3325004" cy="1175476"/>
          </a:xfrm>
          <a:prstGeom prst="roundRect">
            <a:avLst>
              <a:gd name="adj" fmla="val 2445"/>
            </a:avLst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  <a:effectLst>
            <a:outerShdw blurRad="1079500" dist="1143000" dir="2700000" sx="80000" sy="8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2400" b="1" dirty="0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2BACFCE8-6C51-45E3-97CA-FB1D77708DEF}"/>
              </a:ext>
            </a:extLst>
          </p:cNvPr>
          <p:cNvGrpSpPr/>
          <p:nvPr/>
        </p:nvGrpSpPr>
        <p:grpSpPr>
          <a:xfrm>
            <a:off x="5684653" y="3490013"/>
            <a:ext cx="5028727" cy="2603955"/>
            <a:chOff x="5684653" y="3490013"/>
            <a:chExt cx="5028727" cy="2603955"/>
          </a:xfrm>
        </p:grpSpPr>
        <p:sp>
          <p:nvSpPr>
            <p:cNvPr id="20" name="Freeform 23">
              <a:extLst>
                <a:ext uri="{FF2B5EF4-FFF2-40B4-BE49-F238E27FC236}">
                  <a16:creationId xmlns:a16="http://schemas.microsoft.com/office/drawing/2014/main" id="{D256A323-7BD5-48A1-A61E-C83A2512C5C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91697" y="3490013"/>
              <a:ext cx="4823948" cy="2603955"/>
            </a:xfrm>
            <a:custGeom>
              <a:avLst/>
              <a:gdLst>
                <a:gd name="T0" fmla="*/ 8 w 1210"/>
                <a:gd name="T1" fmla="*/ 655 h 656"/>
                <a:gd name="T2" fmla="*/ 2 w 1210"/>
                <a:gd name="T3" fmla="*/ 653 h 656"/>
                <a:gd name="T4" fmla="*/ 4 w 1210"/>
                <a:gd name="T5" fmla="*/ 646 h 656"/>
                <a:gd name="T6" fmla="*/ 1203 w 1210"/>
                <a:gd name="T7" fmla="*/ 1 h 656"/>
                <a:gd name="T8" fmla="*/ 1209 w 1210"/>
                <a:gd name="T9" fmla="*/ 3 h 656"/>
                <a:gd name="T10" fmla="*/ 1207 w 1210"/>
                <a:gd name="T11" fmla="*/ 10 h 656"/>
                <a:gd name="T12" fmla="*/ 8 w 1210"/>
                <a:gd name="T13" fmla="*/ 655 h 6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10" h="656">
                  <a:moveTo>
                    <a:pt x="8" y="655"/>
                  </a:moveTo>
                  <a:cubicBezTo>
                    <a:pt x="6" y="656"/>
                    <a:pt x="3" y="655"/>
                    <a:pt x="2" y="653"/>
                  </a:cubicBezTo>
                  <a:cubicBezTo>
                    <a:pt x="0" y="650"/>
                    <a:pt x="1" y="647"/>
                    <a:pt x="4" y="646"/>
                  </a:cubicBezTo>
                  <a:cubicBezTo>
                    <a:pt x="1203" y="1"/>
                    <a:pt x="1203" y="1"/>
                    <a:pt x="1203" y="1"/>
                  </a:cubicBezTo>
                  <a:cubicBezTo>
                    <a:pt x="1205" y="0"/>
                    <a:pt x="1208" y="1"/>
                    <a:pt x="1209" y="3"/>
                  </a:cubicBezTo>
                  <a:cubicBezTo>
                    <a:pt x="1210" y="6"/>
                    <a:pt x="1209" y="9"/>
                    <a:pt x="1207" y="10"/>
                  </a:cubicBezTo>
                  <a:cubicBezTo>
                    <a:pt x="8" y="655"/>
                    <a:pt x="8" y="655"/>
                    <a:pt x="8" y="655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24">
              <a:extLst>
                <a:ext uri="{FF2B5EF4-FFF2-40B4-BE49-F238E27FC236}">
                  <a16:creationId xmlns:a16="http://schemas.microsoft.com/office/drawing/2014/main" id="{8057CF77-B9C8-49C5-9F30-7E179FF10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5684653" y="6054408"/>
              <a:ext cx="290880" cy="34906"/>
            </a:xfrm>
            <a:custGeom>
              <a:avLst/>
              <a:gdLst>
                <a:gd name="T0" fmla="*/ 5 w 73"/>
                <a:gd name="T1" fmla="*/ 9 h 9"/>
                <a:gd name="T2" fmla="*/ 0 w 73"/>
                <a:gd name="T3" fmla="*/ 4 h 9"/>
                <a:gd name="T4" fmla="*/ 5 w 73"/>
                <a:gd name="T5" fmla="*/ 0 h 9"/>
                <a:gd name="T6" fmla="*/ 68 w 73"/>
                <a:gd name="T7" fmla="*/ 0 h 9"/>
                <a:gd name="T8" fmla="*/ 73 w 73"/>
                <a:gd name="T9" fmla="*/ 4 h 9"/>
                <a:gd name="T10" fmla="*/ 68 w 73"/>
                <a:gd name="T11" fmla="*/ 9 h 9"/>
                <a:gd name="T12" fmla="*/ 5 w 73"/>
                <a:gd name="T1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3" h="9">
                  <a:moveTo>
                    <a:pt x="5" y="9"/>
                  </a:moveTo>
                  <a:cubicBezTo>
                    <a:pt x="3" y="9"/>
                    <a:pt x="0" y="7"/>
                    <a:pt x="0" y="4"/>
                  </a:cubicBezTo>
                  <a:cubicBezTo>
                    <a:pt x="0" y="2"/>
                    <a:pt x="3" y="0"/>
                    <a:pt x="5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71" y="0"/>
                    <a:pt x="73" y="2"/>
                    <a:pt x="73" y="4"/>
                  </a:cubicBezTo>
                  <a:cubicBezTo>
                    <a:pt x="73" y="7"/>
                    <a:pt x="71" y="9"/>
                    <a:pt x="68" y="9"/>
                  </a:cubicBezTo>
                  <a:cubicBezTo>
                    <a:pt x="5" y="9"/>
                    <a:pt x="5" y="9"/>
                    <a:pt x="5" y="9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25">
              <a:extLst>
                <a:ext uri="{FF2B5EF4-FFF2-40B4-BE49-F238E27FC236}">
                  <a16:creationId xmlns:a16="http://schemas.microsoft.com/office/drawing/2014/main" id="{7FDC3906-7984-4CB7-80EB-CBCCD8EBD1BC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2323" y="5451704"/>
              <a:ext cx="290880" cy="34906"/>
            </a:xfrm>
            <a:custGeom>
              <a:avLst/>
              <a:gdLst>
                <a:gd name="T0" fmla="*/ 5 w 73"/>
                <a:gd name="T1" fmla="*/ 9 h 9"/>
                <a:gd name="T2" fmla="*/ 0 w 73"/>
                <a:gd name="T3" fmla="*/ 4 h 9"/>
                <a:gd name="T4" fmla="*/ 5 w 73"/>
                <a:gd name="T5" fmla="*/ 0 h 9"/>
                <a:gd name="T6" fmla="*/ 68 w 73"/>
                <a:gd name="T7" fmla="*/ 0 h 9"/>
                <a:gd name="T8" fmla="*/ 73 w 73"/>
                <a:gd name="T9" fmla="*/ 4 h 9"/>
                <a:gd name="T10" fmla="*/ 68 w 73"/>
                <a:gd name="T11" fmla="*/ 9 h 9"/>
                <a:gd name="T12" fmla="*/ 5 w 73"/>
                <a:gd name="T1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3" h="9">
                  <a:moveTo>
                    <a:pt x="5" y="9"/>
                  </a:moveTo>
                  <a:cubicBezTo>
                    <a:pt x="2" y="9"/>
                    <a:pt x="0" y="7"/>
                    <a:pt x="0" y="4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71" y="0"/>
                    <a:pt x="73" y="2"/>
                    <a:pt x="73" y="4"/>
                  </a:cubicBezTo>
                  <a:cubicBezTo>
                    <a:pt x="73" y="7"/>
                    <a:pt x="71" y="9"/>
                    <a:pt x="68" y="9"/>
                  </a:cubicBezTo>
                  <a:cubicBezTo>
                    <a:pt x="5" y="9"/>
                    <a:pt x="5" y="9"/>
                    <a:pt x="5" y="9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26">
              <a:extLst>
                <a:ext uri="{FF2B5EF4-FFF2-40B4-BE49-F238E27FC236}">
                  <a16:creationId xmlns:a16="http://schemas.microsoft.com/office/drawing/2014/main" id="{F8C4CAC9-F226-47E5-AB57-E57E03889E02}"/>
                </a:ext>
              </a:extLst>
            </p:cNvPr>
            <p:cNvSpPr>
              <a:spLocks/>
            </p:cNvSpPr>
            <p:nvPr/>
          </p:nvSpPr>
          <p:spPr bwMode="auto">
            <a:xfrm>
              <a:off x="8023326" y="4788499"/>
              <a:ext cx="290880" cy="34906"/>
            </a:xfrm>
            <a:custGeom>
              <a:avLst/>
              <a:gdLst>
                <a:gd name="T0" fmla="*/ 5 w 73"/>
                <a:gd name="T1" fmla="*/ 9 h 9"/>
                <a:gd name="T2" fmla="*/ 0 w 73"/>
                <a:gd name="T3" fmla="*/ 5 h 9"/>
                <a:gd name="T4" fmla="*/ 5 w 73"/>
                <a:gd name="T5" fmla="*/ 0 h 9"/>
                <a:gd name="T6" fmla="*/ 68 w 73"/>
                <a:gd name="T7" fmla="*/ 0 h 9"/>
                <a:gd name="T8" fmla="*/ 73 w 73"/>
                <a:gd name="T9" fmla="*/ 5 h 9"/>
                <a:gd name="T10" fmla="*/ 68 w 73"/>
                <a:gd name="T11" fmla="*/ 9 h 9"/>
                <a:gd name="T12" fmla="*/ 5 w 73"/>
                <a:gd name="T1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3" h="9">
                  <a:moveTo>
                    <a:pt x="5" y="9"/>
                  </a:moveTo>
                  <a:cubicBezTo>
                    <a:pt x="2" y="9"/>
                    <a:pt x="0" y="7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71" y="0"/>
                    <a:pt x="73" y="2"/>
                    <a:pt x="73" y="5"/>
                  </a:cubicBezTo>
                  <a:cubicBezTo>
                    <a:pt x="73" y="7"/>
                    <a:pt x="71" y="9"/>
                    <a:pt x="68" y="9"/>
                  </a:cubicBezTo>
                  <a:cubicBezTo>
                    <a:pt x="5" y="9"/>
                    <a:pt x="5" y="9"/>
                    <a:pt x="5" y="9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7">
              <a:extLst>
                <a:ext uri="{FF2B5EF4-FFF2-40B4-BE49-F238E27FC236}">
                  <a16:creationId xmlns:a16="http://schemas.microsoft.com/office/drawing/2014/main" id="{278149BC-1F90-420A-A2E9-22496A067C7D}"/>
                </a:ext>
              </a:extLst>
            </p:cNvPr>
            <p:cNvSpPr>
              <a:spLocks/>
            </p:cNvSpPr>
            <p:nvPr/>
          </p:nvSpPr>
          <p:spPr bwMode="auto">
            <a:xfrm>
              <a:off x="9224077" y="4143909"/>
              <a:ext cx="290880" cy="39560"/>
            </a:xfrm>
            <a:custGeom>
              <a:avLst/>
              <a:gdLst>
                <a:gd name="T0" fmla="*/ 5 w 73"/>
                <a:gd name="T1" fmla="*/ 10 h 10"/>
                <a:gd name="T2" fmla="*/ 0 w 73"/>
                <a:gd name="T3" fmla="*/ 5 h 10"/>
                <a:gd name="T4" fmla="*/ 5 w 73"/>
                <a:gd name="T5" fmla="*/ 0 h 10"/>
                <a:gd name="T6" fmla="*/ 68 w 73"/>
                <a:gd name="T7" fmla="*/ 0 h 10"/>
                <a:gd name="T8" fmla="*/ 73 w 73"/>
                <a:gd name="T9" fmla="*/ 5 h 10"/>
                <a:gd name="T10" fmla="*/ 68 w 73"/>
                <a:gd name="T11" fmla="*/ 10 h 10"/>
                <a:gd name="T12" fmla="*/ 5 w 73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3" h="10">
                  <a:moveTo>
                    <a:pt x="5" y="10"/>
                  </a:moveTo>
                  <a:cubicBezTo>
                    <a:pt x="2" y="10"/>
                    <a:pt x="0" y="7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71" y="0"/>
                    <a:pt x="73" y="2"/>
                    <a:pt x="73" y="5"/>
                  </a:cubicBezTo>
                  <a:cubicBezTo>
                    <a:pt x="73" y="7"/>
                    <a:pt x="71" y="10"/>
                    <a:pt x="68" y="10"/>
                  </a:cubicBezTo>
                  <a:cubicBezTo>
                    <a:pt x="5" y="10"/>
                    <a:pt x="5" y="10"/>
                    <a:pt x="5" y="1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8">
              <a:extLst>
                <a:ext uri="{FF2B5EF4-FFF2-40B4-BE49-F238E27FC236}">
                  <a16:creationId xmlns:a16="http://schemas.microsoft.com/office/drawing/2014/main" id="{9EC4A053-2EC6-4F6C-857F-A1CF1A7512A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27154" y="3494667"/>
              <a:ext cx="286226" cy="34906"/>
            </a:xfrm>
            <a:custGeom>
              <a:avLst/>
              <a:gdLst>
                <a:gd name="T0" fmla="*/ 4 w 72"/>
                <a:gd name="T1" fmla="*/ 9 h 9"/>
                <a:gd name="T2" fmla="*/ 0 w 72"/>
                <a:gd name="T3" fmla="*/ 5 h 9"/>
                <a:gd name="T4" fmla="*/ 4 w 72"/>
                <a:gd name="T5" fmla="*/ 0 h 9"/>
                <a:gd name="T6" fmla="*/ 68 w 72"/>
                <a:gd name="T7" fmla="*/ 0 h 9"/>
                <a:gd name="T8" fmla="*/ 72 w 72"/>
                <a:gd name="T9" fmla="*/ 5 h 9"/>
                <a:gd name="T10" fmla="*/ 68 w 72"/>
                <a:gd name="T11" fmla="*/ 9 h 9"/>
                <a:gd name="T12" fmla="*/ 4 w 72"/>
                <a:gd name="T1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2" h="9">
                  <a:moveTo>
                    <a:pt x="4" y="9"/>
                  </a:moveTo>
                  <a:cubicBezTo>
                    <a:pt x="2" y="9"/>
                    <a:pt x="0" y="7"/>
                    <a:pt x="0" y="5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70" y="0"/>
                    <a:pt x="72" y="2"/>
                    <a:pt x="72" y="5"/>
                  </a:cubicBezTo>
                  <a:cubicBezTo>
                    <a:pt x="72" y="7"/>
                    <a:pt x="70" y="9"/>
                    <a:pt x="68" y="9"/>
                  </a:cubicBezTo>
                  <a:cubicBezTo>
                    <a:pt x="4" y="9"/>
                    <a:pt x="4" y="9"/>
                    <a:pt x="4" y="9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4" name="TextBox 83">
            <a:extLst>
              <a:ext uri="{FF2B5EF4-FFF2-40B4-BE49-F238E27FC236}">
                <a16:creationId xmlns:a16="http://schemas.microsoft.com/office/drawing/2014/main" id="{000BBDE3-A733-48FB-89E6-C0EECD483E51}"/>
              </a:ext>
            </a:extLst>
          </p:cNvPr>
          <p:cNvSpPr txBox="1"/>
          <p:nvPr/>
        </p:nvSpPr>
        <p:spPr>
          <a:xfrm>
            <a:off x="898752" y="1120084"/>
            <a:ext cx="427628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anose="020B0604020202020204" pitchFamily="34" charset="0"/>
              </a:rPr>
              <a:t>Process</a:t>
            </a:r>
          </a:p>
          <a:p>
            <a:r>
              <a:rPr lang="en-US" sz="48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anose="020B0604020202020204" pitchFamily="34" charset="0"/>
              </a:rPr>
              <a:t>Your Value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0696352A-4495-4C2A-A29F-40B01A14C6B8}"/>
              </a:ext>
            </a:extLst>
          </p:cNvPr>
          <p:cNvSpPr/>
          <p:nvPr/>
        </p:nvSpPr>
        <p:spPr>
          <a:xfrm>
            <a:off x="898752" y="5140831"/>
            <a:ext cx="3103123" cy="7875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Open Sans" panose="020B0606030504020204" pitchFamily="34" charset="0"/>
                <a:cs typeface="Segoe UI" panose="020B0502040204020203" pitchFamily="34" charset="0"/>
              </a:rPr>
              <a:t>A wonderful serenity has taken possession of my entire soul, like these sweet mornings of spring which I enjoy.</a:t>
            </a:r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5163FF2E-62A8-4371-A15F-7BB5F0EBDB2B}"/>
              </a:ext>
            </a:extLst>
          </p:cNvPr>
          <p:cNvGrpSpPr/>
          <p:nvPr/>
        </p:nvGrpSpPr>
        <p:grpSpPr>
          <a:xfrm>
            <a:off x="9610365" y="834863"/>
            <a:ext cx="1352009" cy="2441063"/>
            <a:chOff x="9610365" y="834863"/>
            <a:chExt cx="1352009" cy="2441063"/>
          </a:xfrm>
        </p:grpSpPr>
        <p:sp>
          <p:nvSpPr>
            <p:cNvPr id="2" name="Freeform 5">
              <a:extLst>
                <a:ext uri="{FF2B5EF4-FFF2-40B4-BE49-F238E27FC236}">
                  <a16:creationId xmlns:a16="http://schemas.microsoft.com/office/drawing/2014/main" id="{19C14B93-0645-492A-86C8-E01FCDA4C1CA}"/>
                </a:ext>
              </a:extLst>
            </p:cNvPr>
            <p:cNvSpPr>
              <a:spLocks/>
            </p:cNvSpPr>
            <p:nvPr/>
          </p:nvSpPr>
          <p:spPr bwMode="auto">
            <a:xfrm>
              <a:off x="9610365" y="834863"/>
              <a:ext cx="1352009" cy="2273516"/>
            </a:xfrm>
            <a:custGeom>
              <a:avLst/>
              <a:gdLst>
                <a:gd name="T0" fmla="*/ 337 w 581"/>
                <a:gd name="T1" fmla="*/ 977 h 977"/>
                <a:gd name="T2" fmla="*/ 0 w 581"/>
                <a:gd name="T3" fmla="*/ 977 h 977"/>
                <a:gd name="T4" fmla="*/ 142 w 581"/>
                <a:gd name="T5" fmla="*/ 273 h 977"/>
                <a:gd name="T6" fmla="*/ 45 w 581"/>
                <a:gd name="T7" fmla="*/ 273 h 977"/>
                <a:gd name="T8" fmla="*/ 365 w 581"/>
                <a:gd name="T9" fmla="*/ 0 h 977"/>
                <a:gd name="T10" fmla="*/ 581 w 581"/>
                <a:gd name="T11" fmla="*/ 273 h 977"/>
                <a:gd name="T12" fmla="*/ 480 w 581"/>
                <a:gd name="T13" fmla="*/ 271 h 977"/>
                <a:gd name="T14" fmla="*/ 337 w 581"/>
                <a:gd name="T15" fmla="*/ 977 h 9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81" h="977">
                  <a:moveTo>
                    <a:pt x="337" y="977"/>
                  </a:moveTo>
                  <a:lnTo>
                    <a:pt x="0" y="977"/>
                  </a:lnTo>
                  <a:lnTo>
                    <a:pt x="142" y="273"/>
                  </a:lnTo>
                  <a:lnTo>
                    <a:pt x="45" y="273"/>
                  </a:lnTo>
                  <a:lnTo>
                    <a:pt x="365" y="0"/>
                  </a:lnTo>
                  <a:lnTo>
                    <a:pt x="581" y="273"/>
                  </a:lnTo>
                  <a:lnTo>
                    <a:pt x="480" y="271"/>
                  </a:lnTo>
                  <a:lnTo>
                    <a:pt x="337" y="977"/>
                  </a:lnTo>
                  <a:close/>
                </a:path>
              </a:pathLst>
            </a:custGeom>
            <a:solidFill>
              <a:schemeClr val="accent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" name="Freeform 6">
              <a:extLst>
                <a:ext uri="{FF2B5EF4-FFF2-40B4-BE49-F238E27FC236}">
                  <a16:creationId xmlns:a16="http://schemas.microsoft.com/office/drawing/2014/main" id="{4FF9BE21-ADFE-48D3-B529-8AE377A6D65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52502" y="3108379"/>
              <a:ext cx="342075" cy="167547"/>
            </a:xfrm>
            <a:custGeom>
              <a:avLst/>
              <a:gdLst>
                <a:gd name="T0" fmla="*/ 147 w 147"/>
                <a:gd name="T1" fmla="*/ 0 h 72"/>
                <a:gd name="T2" fmla="*/ 7 w 147"/>
                <a:gd name="T3" fmla="*/ 72 h 72"/>
                <a:gd name="T4" fmla="*/ 0 w 147"/>
                <a:gd name="T5" fmla="*/ 0 h 72"/>
                <a:gd name="T6" fmla="*/ 147 w 147"/>
                <a:gd name="T7" fmla="*/ 0 h 72"/>
                <a:gd name="T8" fmla="*/ 147 w 147"/>
                <a:gd name="T9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" h="72">
                  <a:moveTo>
                    <a:pt x="147" y="0"/>
                  </a:moveTo>
                  <a:lnTo>
                    <a:pt x="7" y="72"/>
                  </a:lnTo>
                  <a:lnTo>
                    <a:pt x="0" y="0"/>
                  </a:lnTo>
                  <a:lnTo>
                    <a:pt x="147" y="0"/>
                  </a:lnTo>
                  <a:lnTo>
                    <a:pt x="147" y="0"/>
                  </a:lnTo>
                  <a:close/>
                </a:path>
              </a:pathLst>
            </a:custGeom>
            <a:solidFill>
              <a:schemeClr val="accent6">
                <a:lumMod val="9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5E076536-DFB2-49F1-838E-77810B7BD81E}"/>
              </a:ext>
            </a:extLst>
          </p:cNvPr>
          <p:cNvGrpSpPr/>
          <p:nvPr/>
        </p:nvGrpSpPr>
        <p:grpSpPr>
          <a:xfrm>
            <a:off x="8374708" y="1728445"/>
            <a:ext cx="1694082" cy="2199051"/>
            <a:chOff x="8374708" y="1728445"/>
            <a:chExt cx="1694082" cy="2199051"/>
          </a:xfrm>
        </p:grpSpPr>
        <p:sp>
          <p:nvSpPr>
            <p:cNvPr id="4" name="Freeform 7">
              <a:extLst>
                <a:ext uri="{FF2B5EF4-FFF2-40B4-BE49-F238E27FC236}">
                  <a16:creationId xmlns:a16="http://schemas.microsoft.com/office/drawing/2014/main" id="{8F725EFE-36D0-4715-ADF1-CF2A4DA92B95}"/>
                </a:ext>
              </a:extLst>
            </p:cNvPr>
            <p:cNvSpPr>
              <a:spLocks/>
            </p:cNvSpPr>
            <p:nvPr/>
          </p:nvSpPr>
          <p:spPr bwMode="auto">
            <a:xfrm>
              <a:off x="9100743" y="1728445"/>
              <a:ext cx="968047" cy="1547480"/>
            </a:xfrm>
            <a:custGeom>
              <a:avLst/>
              <a:gdLst>
                <a:gd name="T0" fmla="*/ 339 w 416"/>
                <a:gd name="T1" fmla="*/ 0 h 665"/>
                <a:gd name="T2" fmla="*/ 0 w 416"/>
                <a:gd name="T3" fmla="*/ 0 h 665"/>
                <a:gd name="T4" fmla="*/ 79 w 416"/>
                <a:gd name="T5" fmla="*/ 665 h 665"/>
                <a:gd name="T6" fmla="*/ 416 w 416"/>
                <a:gd name="T7" fmla="*/ 665 h 665"/>
                <a:gd name="T8" fmla="*/ 339 w 416"/>
                <a:gd name="T9" fmla="*/ 0 h 665"/>
                <a:gd name="T10" fmla="*/ 339 w 416"/>
                <a:gd name="T11" fmla="*/ 0 h 6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6" h="665">
                  <a:moveTo>
                    <a:pt x="339" y="0"/>
                  </a:moveTo>
                  <a:lnTo>
                    <a:pt x="0" y="0"/>
                  </a:lnTo>
                  <a:lnTo>
                    <a:pt x="79" y="665"/>
                  </a:lnTo>
                  <a:lnTo>
                    <a:pt x="416" y="665"/>
                  </a:lnTo>
                  <a:lnTo>
                    <a:pt x="339" y="0"/>
                  </a:lnTo>
                  <a:lnTo>
                    <a:pt x="339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" name="Freeform 8">
              <a:extLst>
                <a:ext uri="{FF2B5EF4-FFF2-40B4-BE49-F238E27FC236}">
                  <a16:creationId xmlns:a16="http://schemas.microsoft.com/office/drawing/2014/main" id="{6E8B86E1-DF7D-400F-B6B5-A978949BB40E}"/>
                </a:ext>
              </a:extLst>
            </p:cNvPr>
            <p:cNvSpPr>
              <a:spLocks/>
            </p:cNvSpPr>
            <p:nvPr/>
          </p:nvSpPr>
          <p:spPr bwMode="auto">
            <a:xfrm>
              <a:off x="8374708" y="1882029"/>
              <a:ext cx="1168172" cy="1877920"/>
            </a:xfrm>
            <a:custGeom>
              <a:avLst/>
              <a:gdLst>
                <a:gd name="T0" fmla="*/ 163 w 502"/>
                <a:gd name="T1" fmla="*/ 0 h 807"/>
                <a:gd name="T2" fmla="*/ 502 w 502"/>
                <a:gd name="T3" fmla="*/ 0 h 807"/>
                <a:gd name="T4" fmla="*/ 337 w 502"/>
                <a:gd name="T5" fmla="*/ 807 h 807"/>
                <a:gd name="T6" fmla="*/ 0 w 502"/>
                <a:gd name="T7" fmla="*/ 807 h 807"/>
                <a:gd name="T8" fmla="*/ 163 w 502"/>
                <a:gd name="T9" fmla="*/ 0 h 807"/>
                <a:gd name="T10" fmla="*/ 163 w 502"/>
                <a:gd name="T11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2" h="807">
                  <a:moveTo>
                    <a:pt x="163" y="0"/>
                  </a:moveTo>
                  <a:lnTo>
                    <a:pt x="502" y="0"/>
                  </a:lnTo>
                  <a:lnTo>
                    <a:pt x="337" y="807"/>
                  </a:lnTo>
                  <a:lnTo>
                    <a:pt x="0" y="807"/>
                  </a:lnTo>
                  <a:lnTo>
                    <a:pt x="163" y="0"/>
                  </a:lnTo>
                  <a:lnTo>
                    <a:pt x="163" y="0"/>
                  </a:ln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9">
              <a:extLst>
                <a:ext uri="{FF2B5EF4-FFF2-40B4-BE49-F238E27FC236}">
                  <a16:creationId xmlns:a16="http://schemas.microsoft.com/office/drawing/2014/main" id="{47FA9031-A4BB-475E-AC39-BFB6809334B6}"/>
                </a:ext>
              </a:extLst>
            </p:cNvPr>
            <p:cNvSpPr>
              <a:spLocks/>
            </p:cNvSpPr>
            <p:nvPr/>
          </p:nvSpPr>
          <p:spPr bwMode="auto">
            <a:xfrm>
              <a:off x="8754016" y="1728445"/>
              <a:ext cx="1135594" cy="153584"/>
            </a:xfrm>
            <a:custGeom>
              <a:avLst/>
              <a:gdLst>
                <a:gd name="T0" fmla="*/ 339 w 488"/>
                <a:gd name="T1" fmla="*/ 66 h 66"/>
                <a:gd name="T2" fmla="*/ 0 w 488"/>
                <a:gd name="T3" fmla="*/ 66 h 66"/>
                <a:gd name="T4" fmla="*/ 149 w 488"/>
                <a:gd name="T5" fmla="*/ 0 h 66"/>
                <a:gd name="T6" fmla="*/ 488 w 488"/>
                <a:gd name="T7" fmla="*/ 0 h 66"/>
                <a:gd name="T8" fmla="*/ 339 w 488"/>
                <a:gd name="T9" fmla="*/ 66 h 66"/>
                <a:gd name="T10" fmla="*/ 339 w 488"/>
                <a:gd name="T11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8" h="66">
                  <a:moveTo>
                    <a:pt x="339" y="66"/>
                  </a:moveTo>
                  <a:lnTo>
                    <a:pt x="0" y="66"/>
                  </a:lnTo>
                  <a:lnTo>
                    <a:pt x="149" y="0"/>
                  </a:lnTo>
                  <a:lnTo>
                    <a:pt x="488" y="0"/>
                  </a:lnTo>
                  <a:lnTo>
                    <a:pt x="339" y="66"/>
                  </a:lnTo>
                  <a:lnTo>
                    <a:pt x="339" y="66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10">
              <a:extLst>
                <a:ext uri="{FF2B5EF4-FFF2-40B4-BE49-F238E27FC236}">
                  <a16:creationId xmlns:a16="http://schemas.microsoft.com/office/drawing/2014/main" id="{BFF2CF47-15C3-4DAC-BE88-86942B5FDA68}"/>
                </a:ext>
              </a:extLst>
            </p:cNvPr>
            <p:cNvSpPr>
              <a:spLocks/>
            </p:cNvSpPr>
            <p:nvPr/>
          </p:nvSpPr>
          <p:spPr bwMode="auto">
            <a:xfrm>
              <a:off x="8816845" y="3759949"/>
              <a:ext cx="342075" cy="167547"/>
            </a:xfrm>
            <a:custGeom>
              <a:avLst/>
              <a:gdLst>
                <a:gd name="T0" fmla="*/ 147 w 147"/>
                <a:gd name="T1" fmla="*/ 0 h 72"/>
                <a:gd name="T2" fmla="*/ 9 w 147"/>
                <a:gd name="T3" fmla="*/ 72 h 72"/>
                <a:gd name="T4" fmla="*/ 0 w 147"/>
                <a:gd name="T5" fmla="*/ 0 h 72"/>
                <a:gd name="T6" fmla="*/ 147 w 147"/>
                <a:gd name="T7" fmla="*/ 0 h 72"/>
                <a:gd name="T8" fmla="*/ 147 w 147"/>
                <a:gd name="T9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" h="72">
                  <a:moveTo>
                    <a:pt x="147" y="0"/>
                  </a:moveTo>
                  <a:lnTo>
                    <a:pt x="9" y="72"/>
                  </a:lnTo>
                  <a:lnTo>
                    <a:pt x="0" y="0"/>
                  </a:lnTo>
                  <a:lnTo>
                    <a:pt x="147" y="0"/>
                  </a:lnTo>
                  <a:lnTo>
                    <a:pt x="147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2C07DD7C-CD83-4C51-A5CE-17BAF210BF6A}"/>
                </a:ext>
              </a:extLst>
            </p:cNvPr>
            <p:cNvSpPr txBox="1"/>
            <p:nvPr/>
          </p:nvSpPr>
          <p:spPr>
            <a:xfrm>
              <a:off x="8548263" y="1974960"/>
              <a:ext cx="972562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chemeClr val="accent3"/>
                  </a:solidFill>
                  <a:latin typeface="+mj-lt"/>
                  <a:ea typeface="Open Sans" panose="020B0606030504020204" pitchFamily="34" charset="0"/>
                  <a:cs typeface="Segoe UI" panose="020B0502040204020203" pitchFamily="34" charset="0"/>
                </a:defRPr>
              </a:lvl1pPr>
            </a:lstStyle>
            <a:p>
              <a:r>
                <a:rPr lang="en-US" sz="3200" dirty="0">
                  <a:solidFill>
                    <a:schemeClr val="bg1"/>
                  </a:solidFill>
                </a:rPr>
                <a:t>04</a:t>
              </a: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F8D96E0B-8523-496E-986B-EDDD3F6CCC76}"/>
              </a:ext>
            </a:extLst>
          </p:cNvPr>
          <p:cNvGrpSpPr/>
          <p:nvPr/>
        </p:nvGrpSpPr>
        <p:grpSpPr>
          <a:xfrm>
            <a:off x="8351438" y="1376402"/>
            <a:ext cx="602512" cy="602512"/>
            <a:chOff x="3099041" y="2627311"/>
            <a:chExt cx="602512" cy="602512"/>
          </a:xfrm>
        </p:grpSpPr>
        <p:sp>
          <p:nvSpPr>
            <p:cNvPr id="82" name="Rectangle: Rounded Corners 81">
              <a:extLst>
                <a:ext uri="{FF2B5EF4-FFF2-40B4-BE49-F238E27FC236}">
                  <a16:creationId xmlns:a16="http://schemas.microsoft.com/office/drawing/2014/main" id="{3ED6F2E0-E258-4C57-AC5E-F743693A3048}"/>
                </a:ext>
              </a:extLst>
            </p:cNvPr>
            <p:cNvSpPr/>
            <p:nvPr/>
          </p:nvSpPr>
          <p:spPr>
            <a:xfrm rot="2700000">
              <a:off x="3099041" y="2627311"/>
              <a:ext cx="602512" cy="602512"/>
            </a:xfrm>
            <a:prstGeom prst="roundRect">
              <a:avLst>
                <a:gd name="adj" fmla="val 36545"/>
              </a:avLst>
            </a:prstGeom>
            <a:solidFill>
              <a:schemeClr val="accent4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4D9139EB-6072-4CF4-992A-D0A07F061730}"/>
                </a:ext>
              </a:extLst>
            </p:cNvPr>
            <p:cNvSpPr/>
            <p:nvPr/>
          </p:nvSpPr>
          <p:spPr>
            <a:xfrm>
              <a:off x="3244850" y="2773119"/>
              <a:ext cx="310895" cy="310893"/>
            </a:xfrm>
            <a:prstGeom prst="rect">
              <a:avLst/>
            </a:prstGeom>
            <a:blipFill>
              <a:blip r:embed="rId2">
                <a:lum bright="70000" contrast="-70000"/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17F150C0-74EE-4374-9A1C-3BE462406938}"/>
              </a:ext>
            </a:extLst>
          </p:cNvPr>
          <p:cNvGrpSpPr/>
          <p:nvPr/>
        </p:nvGrpSpPr>
        <p:grpSpPr>
          <a:xfrm>
            <a:off x="7139052" y="2377689"/>
            <a:ext cx="1698737" cy="2199050"/>
            <a:chOff x="7139052" y="2377689"/>
            <a:chExt cx="1698737" cy="2199050"/>
          </a:xfrm>
        </p:grpSpPr>
        <p:sp>
          <p:nvSpPr>
            <p:cNvPr id="8" name="Freeform 11">
              <a:extLst>
                <a:ext uri="{FF2B5EF4-FFF2-40B4-BE49-F238E27FC236}">
                  <a16:creationId xmlns:a16="http://schemas.microsoft.com/office/drawing/2014/main" id="{C75EE59A-779A-496B-8F4E-81800A921CA0}"/>
                </a:ext>
              </a:extLst>
            </p:cNvPr>
            <p:cNvSpPr>
              <a:spLocks/>
            </p:cNvSpPr>
            <p:nvPr/>
          </p:nvSpPr>
          <p:spPr bwMode="auto">
            <a:xfrm>
              <a:off x="7865088" y="2377689"/>
              <a:ext cx="972701" cy="1549807"/>
            </a:xfrm>
            <a:custGeom>
              <a:avLst/>
              <a:gdLst>
                <a:gd name="T0" fmla="*/ 339 w 418"/>
                <a:gd name="T1" fmla="*/ 0 h 666"/>
                <a:gd name="T2" fmla="*/ 0 w 418"/>
                <a:gd name="T3" fmla="*/ 0 h 666"/>
                <a:gd name="T4" fmla="*/ 79 w 418"/>
                <a:gd name="T5" fmla="*/ 666 h 666"/>
                <a:gd name="T6" fmla="*/ 418 w 418"/>
                <a:gd name="T7" fmla="*/ 666 h 666"/>
                <a:gd name="T8" fmla="*/ 339 w 418"/>
                <a:gd name="T9" fmla="*/ 0 h 666"/>
                <a:gd name="T10" fmla="*/ 339 w 418"/>
                <a:gd name="T11" fmla="*/ 0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8" h="666">
                  <a:moveTo>
                    <a:pt x="339" y="0"/>
                  </a:moveTo>
                  <a:lnTo>
                    <a:pt x="0" y="0"/>
                  </a:lnTo>
                  <a:lnTo>
                    <a:pt x="79" y="666"/>
                  </a:lnTo>
                  <a:lnTo>
                    <a:pt x="418" y="666"/>
                  </a:lnTo>
                  <a:lnTo>
                    <a:pt x="339" y="0"/>
                  </a:lnTo>
                  <a:lnTo>
                    <a:pt x="339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12">
              <a:extLst>
                <a:ext uri="{FF2B5EF4-FFF2-40B4-BE49-F238E27FC236}">
                  <a16:creationId xmlns:a16="http://schemas.microsoft.com/office/drawing/2014/main" id="{16687305-560D-45F5-B844-74C6733FC31C}"/>
                </a:ext>
              </a:extLst>
            </p:cNvPr>
            <p:cNvSpPr>
              <a:spLocks/>
            </p:cNvSpPr>
            <p:nvPr/>
          </p:nvSpPr>
          <p:spPr bwMode="auto">
            <a:xfrm>
              <a:off x="7518358" y="2377689"/>
              <a:ext cx="1135594" cy="155912"/>
            </a:xfrm>
            <a:custGeom>
              <a:avLst/>
              <a:gdLst>
                <a:gd name="T0" fmla="*/ 339 w 488"/>
                <a:gd name="T1" fmla="*/ 67 h 67"/>
                <a:gd name="T2" fmla="*/ 0 w 488"/>
                <a:gd name="T3" fmla="*/ 67 h 67"/>
                <a:gd name="T4" fmla="*/ 149 w 488"/>
                <a:gd name="T5" fmla="*/ 0 h 67"/>
                <a:gd name="T6" fmla="*/ 488 w 488"/>
                <a:gd name="T7" fmla="*/ 0 h 67"/>
                <a:gd name="T8" fmla="*/ 339 w 488"/>
                <a:gd name="T9" fmla="*/ 67 h 67"/>
                <a:gd name="T10" fmla="*/ 339 w 488"/>
                <a:gd name="T11" fmla="*/ 6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8" h="67">
                  <a:moveTo>
                    <a:pt x="339" y="67"/>
                  </a:moveTo>
                  <a:lnTo>
                    <a:pt x="0" y="67"/>
                  </a:lnTo>
                  <a:lnTo>
                    <a:pt x="149" y="0"/>
                  </a:lnTo>
                  <a:lnTo>
                    <a:pt x="488" y="0"/>
                  </a:lnTo>
                  <a:lnTo>
                    <a:pt x="339" y="67"/>
                  </a:lnTo>
                  <a:lnTo>
                    <a:pt x="339" y="67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13">
              <a:extLst>
                <a:ext uri="{FF2B5EF4-FFF2-40B4-BE49-F238E27FC236}">
                  <a16:creationId xmlns:a16="http://schemas.microsoft.com/office/drawing/2014/main" id="{51F8D661-03CC-4BEA-8BFA-F1549C76C5CB}"/>
                </a:ext>
              </a:extLst>
            </p:cNvPr>
            <p:cNvSpPr>
              <a:spLocks/>
            </p:cNvSpPr>
            <p:nvPr/>
          </p:nvSpPr>
          <p:spPr bwMode="auto">
            <a:xfrm>
              <a:off x="7139052" y="2533600"/>
              <a:ext cx="1168172" cy="1877920"/>
            </a:xfrm>
            <a:custGeom>
              <a:avLst/>
              <a:gdLst>
                <a:gd name="T0" fmla="*/ 163 w 502"/>
                <a:gd name="T1" fmla="*/ 0 h 807"/>
                <a:gd name="T2" fmla="*/ 502 w 502"/>
                <a:gd name="T3" fmla="*/ 0 h 807"/>
                <a:gd name="T4" fmla="*/ 337 w 502"/>
                <a:gd name="T5" fmla="*/ 807 h 807"/>
                <a:gd name="T6" fmla="*/ 0 w 502"/>
                <a:gd name="T7" fmla="*/ 807 h 807"/>
                <a:gd name="T8" fmla="*/ 163 w 502"/>
                <a:gd name="T9" fmla="*/ 0 h 807"/>
                <a:gd name="T10" fmla="*/ 163 w 502"/>
                <a:gd name="T11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2" h="807">
                  <a:moveTo>
                    <a:pt x="163" y="0"/>
                  </a:moveTo>
                  <a:lnTo>
                    <a:pt x="502" y="0"/>
                  </a:lnTo>
                  <a:lnTo>
                    <a:pt x="337" y="807"/>
                  </a:lnTo>
                  <a:lnTo>
                    <a:pt x="0" y="807"/>
                  </a:lnTo>
                  <a:lnTo>
                    <a:pt x="163" y="0"/>
                  </a:lnTo>
                  <a:lnTo>
                    <a:pt x="163" y="0"/>
                  </a:lnTo>
                  <a:close/>
                </a:path>
              </a:pathLst>
            </a:custGeom>
            <a:solidFill>
              <a:schemeClr val="accent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4">
              <a:extLst>
                <a:ext uri="{FF2B5EF4-FFF2-40B4-BE49-F238E27FC236}">
                  <a16:creationId xmlns:a16="http://schemas.microsoft.com/office/drawing/2014/main" id="{FE53E7D1-BA99-48E6-ACE0-A8440510B725}"/>
                </a:ext>
              </a:extLst>
            </p:cNvPr>
            <p:cNvSpPr>
              <a:spLocks/>
            </p:cNvSpPr>
            <p:nvPr/>
          </p:nvSpPr>
          <p:spPr bwMode="auto">
            <a:xfrm>
              <a:off x="7581189" y="4411519"/>
              <a:ext cx="342075" cy="165220"/>
            </a:xfrm>
            <a:custGeom>
              <a:avLst/>
              <a:gdLst>
                <a:gd name="T0" fmla="*/ 147 w 147"/>
                <a:gd name="T1" fmla="*/ 0 h 71"/>
                <a:gd name="T2" fmla="*/ 9 w 147"/>
                <a:gd name="T3" fmla="*/ 71 h 71"/>
                <a:gd name="T4" fmla="*/ 0 w 147"/>
                <a:gd name="T5" fmla="*/ 0 h 71"/>
                <a:gd name="T6" fmla="*/ 147 w 147"/>
                <a:gd name="T7" fmla="*/ 0 h 71"/>
                <a:gd name="T8" fmla="*/ 147 w 147"/>
                <a:gd name="T9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" h="71">
                  <a:moveTo>
                    <a:pt x="147" y="0"/>
                  </a:moveTo>
                  <a:lnTo>
                    <a:pt x="9" y="71"/>
                  </a:lnTo>
                  <a:lnTo>
                    <a:pt x="0" y="0"/>
                  </a:lnTo>
                  <a:lnTo>
                    <a:pt x="147" y="0"/>
                  </a:lnTo>
                  <a:lnTo>
                    <a:pt x="147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F42B89E-8A93-4AED-98CF-E5411EB76E19}"/>
                </a:ext>
              </a:extLst>
            </p:cNvPr>
            <p:cNvSpPr txBox="1"/>
            <p:nvPr/>
          </p:nvSpPr>
          <p:spPr>
            <a:xfrm>
              <a:off x="7329801" y="2613163"/>
              <a:ext cx="972562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chemeClr val="accent3"/>
                  </a:solidFill>
                  <a:latin typeface="+mj-lt"/>
                  <a:ea typeface="Open Sans" panose="020B0606030504020204" pitchFamily="34" charset="0"/>
                  <a:cs typeface="Segoe UI" panose="020B0502040204020203" pitchFamily="34" charset="0"/>
                </a:defRPr>
              </a:lvl1pPr>
            </a:lstStyle>
            <a:p>
              <a:r>
                <a:rPr lang="en-US" sz="3200" dirty="0">
                  <a:solidFill>
                    <a:schemeClr val="bg1"/>
                  </a:solidFill>
                </a:rPr>
                <a:t>03</a:t>
              </a:r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82981EA2-CDA5-4AC8-827F-8E63B8118024}"/>
              </a:ext>
            </a:extLst>
          </p:cNvPr>
          <p:cNvGrpSpPr/>
          <p:nvPr/>
        </p:nvGrpSpPr>
        <p:grpSpPr>
          <a:xfrm>
            <a:off x="7115874" y="2020795"/>
            <a:ext cx="602512" cy="602512"/>
            <a:chOff x="13114575" y="3798742"/>
            <a:chExt cx="602512" cy="602512"/>
          </a:xfrm>
        </p:grpSpPr>
        <p:sp>
          <p:nvSpPr>
            <p:cNvPr id="79" name="Rectangle: Rounded Corners 78">
              <a:extLst>
                <a:ext uri="{FF2B5EF4-FFF2-40B4-BE49-F238E27FC236}">
                  <a16:creationId xmlns:a16="http://schemas.microsoft.com/office/drawing/2014/main" id="{BB9C8FAB-5E84-4581-BD18-1EF78282241D}"/>
                </a:ext>
              </a:extLst>
            </p:cNvPr>
            <p:cNvSpPr/>
            <p:nvPr/>
          </p:nvSpPr>
          <p:spPr>
            <a:xfrm rot="2700000">
              <a:off x="13114575" y="3798742"/>
              <a:ext cx="602512" cy="602512"/>
            </a:xfrm>
            <a:prstGeom prst="roundRect">
              <a:avLst>
                <a:gd name="adj" fmla="val 36545"/>
              </a:avLst>
            </a:prstGeom>
            <a:solidFill>
              <a:schemeClr val="accent3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084114E8-12B7-4B50-B17B-FF9933D132A4}"/>
                </a:ext>
              </a:extLst>
            </p:cNvPr>
            <p:cNvSpPr/>
            <p:nvPr/>
          </p:nvSpPr>
          <p:spPr>
            <a:xfrm>
              <a:off x="13260384" y="3944552"/>
              <a:ext cx="310895" cy="310893"/>
            </a:xfrm>
            <a:prstGeom prst="rect">
              <a:avLst/>
            </a:prstGeom>
            <a:blipFill>
              <a:blip r:embed="rId4">
                <a:lum bright="70000" contrast="-70000"/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D5517FB0-F5F9-4B75-BD16-53911F31E8A7}"/>
              </a:ext>
            </a:extLst>
          </p:cNvPr>
          <p:cNvGrpSpPr/>
          <p:nvPr/>
        </p:nvGrpSpPr>
        <p:grpSpPr>
          <a:xfrm>
            <a:off x="5903395" y="3029259"/>
            <a:ext cx="1698738" cy="2203704"/>
            <a:chOff x="5903395" y="3029259"/>
            <a:chExt cx="1698738" cy="2203704"/>
          </a:xfrm>
        </p:grpSpPr>
        <p:sp>
          <p:nvSpPr>
            <p:cNvPr id="12" name="Freeform 15">
              <a:extLst>
                <a:ext uri="{FF2B5EF4-FFF2-40B4-BE49-F238E27FC236}">
                  <a16:creationId xmlns:a16="http://schemas.microsoft.com/office/drawing/2014/main" id="{F4ADE8B9-5162-46EC-8B13-68099A2FDAEB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1758" y="3029259"/>
              <a:ext cx="970375" cy="1547480"/>
            </a:xfrm>
            <a:custGeom>
              <a:avLst/>
              <a:gdLst>
                <a:gd name="T0" fmla="*/ 338 w 417"/>
                <a:gd name="T1" fmla="*/ 0 h 665"/>
                <a:gd name="T2" fmla="*/ 0 w 417"/>
                <a:gd name="T3" fmla="*/ 0 h 665"/>
                <a:gd name="T4" fmla="*/ 78 w 417"/>
                <a:gd name="T5" fmla="*/ 665 h 665"/>
                <a:gd name="T6" fmla="*/ 417 w 417"/>
                <a:gd name="T7" fmla="*/ 665 h 665"/>
                <a:gd name="T8" fmla="*/ 338 w 417"/>
                <a:gd name="T9" fmla="*/ 0 h 665"/>
                <a:gd name="T10" fmla="*/ 338 w 417"/>
                <a:gd name="T11" fmla="*/ 0 h 6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7" h="665">
                  <a:moveTo>
                    <a:pt x="338" y="0"/>
                  </a:moveTo>
                  <a:lnTo>
                    <a:pt x="0" y="0"/>
                  </a:lnTo>
                  <a:lnTo>
                    <a:pt x="78" y="665"/>
                  </a:lnTo>
                  <a:lnTo>
                    <a:pt x="417" y="665"/>
                  </a:lnTo>
                  <a:lnTo>
                    <a:pt x="338" y="0"/>
                  </a:lnTo>
                  <a:lnTo>
                    <a:pt x="338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6">
              <a:extLst>
                <a:ext uri="{FF2B5EF4-FFF2-40B4-BE49-F238E27FC236}">
                  <a16:creationId xmlns:a16="http://schemas.microsoft.com/office/drawing/2014/main" id="{3587C3A9-3EFC-4969-B4FE-0609C1B7B36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3395" y="3185170"/>
              <a:ext cx="1168172" cy="1880246"/>
            </a:xfrm>
            <a:custGeom>
              <a:avLst/>
              <a:gdLst>
                <a:gd name="T0" fmla="*/ 164 w 502"/>
                <a:gd name="T1" fmla="*/ 0 h 808"/>
                <a:gd name="T2" fmla="*/ 502 w 502"/>
                <a:gd name="T3" fmla="*/ 0 h 808"/>
                <a:gd name="T4" fmla="*/ 339 w 502"/>
                <a:gd name="T5" fmla="*/ 808 h 808"/>
                <a:gd name="T6" fmla="*/ 0 w 502"/>
                <a:gd name="T7" fmla="*/ 808 h 808"/>
                <a:gd name="T8" fmla="*/ 164 w 502"/>
                <a:gd name="T9" fmla="*/ 0 h 808"/>
                <a:gd name="T10" fmla="*/ 164 w 502"/>
                <a:gd name="T11" fmla="*/ 0 h 8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2" h="808">
                  <a:moveTo>
                    <a:pt x="164" y="0"/>
                  </a:moveTo>
                  <a:lnTo>
                    <a:pt x="502" y="0"/>
                  </a:lnTo>
                  <a:lnTo>
                    <a:pt x="339" y="808"/>
                  </a:lnTo>
                  <a:lnTo>
                    <a:pt x="0" y="808"/>
                  </a:lnTo>
                  <a:lnTo>
                    <a:pt x="164" y="0"/>
                  </a:lnTo>
                  <a:lnTo>
                    <a:pt x="164" y="0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7">
              <a:extLst>
                <a:ext uri="{FF2B5EF4-FFF2-40B4-BE49-F238E27FC236}">
                  <a16:creationId xmlns:a16="http://schemas.microsoft.com/office/drawing/2014/main" id="{DF442758-9005-4D01-B9C1-8E57AE81025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85029" y="3029259"/>
              <a:ext cx="1133268" cy="155912"/>
            </a:xfrm>
            <a:custGeom>
              <a:avLst/>
              <a:gdLst>
                <a:gd name="T0" fmla="*/ 338 w 487"/>
                <a:gd name="T1" fmla="*/ 67 h 67"/>
                <a:gd name="T2" fmla="*/ 0 w 487"/>
                <a:gd name="T3" fmla="*/ 67 h 67"/>
                <a:gd name="T4" fmla="*/ 149 w 487"/>
                <a:gd name="T5" fmla="*/ 0 h 67"/>
                <a:gd name="T6" fmla="*/ 487 w 487"/>
                <a:gd name="T7" fmla="*/ 0 h 67"/>
                <a:gd name="T8" fmla="*/ 338 w 487"/>
                <a:gd name="T9" fmla="*/ 67 h 67"/>
                <a:gd name="T10" fmla="*/ 338 w 487"/>
                <a:gd name="T11" fmla="*/ 6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7" h="67">
                  <a:moveTo>
                    <a:pt x="338" y="67"/>
                  </a:moveTo>
                  <a:lnTo>
                    <a:pt x="0" y="67"/>
                  </a:lnTo>
                  <a:lnTo>
                    <a:pt x="149" y="0"/>
                  </a:lnTo>
                  <a:lnTo>
                    <a:pt x="487" y="0"/>
                  </a:lnTo>
                  <a:lnTo>
                    <a:pt x="338" y="67"/>
                  </a:lnTo>
                  <a:lnTo>
                    <a:pt x="338" y="67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8">
              <a:extLst>
                <a:ext uri="{FF2B5EF4-FFF2-40B4-BE49-F238E27FC236}">
                  <a16:creationId xmlns:a16="http://schemas.microsoft.com/office/drawing/2014/main" id="{6101884E-6040-40CE-86B5-CEC093E150A2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0878" y="5065416"/>
              <a:ext cx="351383" cy="167547"/>
            </a:xfrm>
            <a:custGeom>
              <a:avLst/>
              <a:gdLst>
                <a:gd name="T0" fmla="*/ 151 w 151"/>
                <a:gd name="T1" fmla="*/ 0 h 72"/>
                <a:gd name="T2" fmla="*/ 9 w 151"/>
                <a:gd name="T3" fmla="*/ 72 h 72"/>
                <a:gd name="T4" fmla="*/ 0 w 151"/>
                <a:gd name="T5" fmla="*/ 0 h 72"/>
                <a:gd name="T6" fmla="*/ 151 w 151"/>
                <a:gd name="T7" fmla="*/ 0 h 72"/>
                <a:gd name="T8" fmla="*/ 151 w 151"/>
                <a:gd name="T9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1" h="72">
                  <a:moveTo>
                    <a:pt x="151" y="0"/>
                  </a:moveTo>
                  <a:lnTo>
                    <a:pt x="9" y="72"/>
                  </a:lnTo>
                  <a:lnTo>
                    <a:pt x="0" y="0"/>
                  </a:lnTo>
                  <a:lnTo>
                    <a:pt x="151" y="0"/>
                  </a:lnTo>
                  <a:lnTo>
                    <a:pt x="151" y="0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C683FD2-39C4-47E4-910D-2FDC907489F2}"/>
                </a:ext>
              </a:extLst>
            </p:cNvPr>
            <p:cNvSpPr txBox="1"/>
            <p:nvPr/>
          </p:nvSpPr>
          <p:spPr>
            <a:xfrm>
              <a:off x="6096032" y="3251477"/>
              <a:ext cx="972562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chemeClr val="accent3"/>
                  </a:solidFill>
                  <a:latin typeface="+mj-lt"/>
                  <a:ea typeface="Open Sans" panose="020B0606030504020204" pitchFamily="34" charset="0"/>
                  <a:cs typeface="Segoe UI" panose="020B0502040204020203" pitchFamily="34" charset="0"/>
                </a:defRPr>
              </a:lvl1pPr>
            </a:lstStyle>
            <a:p>
              <a:r>
                <a:rPr lang="en-US" sz="3200" dirty="0">
                  <a:solidFill>
                    <a:schemeClr val="bg1"/>
                  </a:solidFill>
                </a:rPr>
                <a:t>02</a:t>
              </a: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76A88C20-98EB-474F-BD5E-3553EB61BCED}"/>
              </a:ext>
            </a:extLst>
          </p:cNvPr>
          <p:cNvGrpSpPr/>
          <p:nvPr/>
        </p:nvGrpSpPr>
        <p:grpSpPr>
          <a:xfrm>
            <a:off x="5881383" y="2693106"/>
            <a:ext cx="602512" cy="602512"/>
            <a:chOff x="8400186" y="3798742"/>
            <a:chExt cx="602512" cy="602512"/>
          </a:xfrm>
        </p:grpSpPr>
        <p:sp>
          <p:nvSpPr>
            <p:cNvPr id="76" name="Rectangle: Rounded Corners 75">
              <a:extLst>
                <a:ext uri="{FF2B5EF4-FFF2-40B4-BE49-F238E27FC236}">
                  <a16:creationId xmlns:a16="http://schemas.microsoft.com/office/drawing/2014/main" id="{01ECB4B0-FAF7-4BC7-8F00-16E4EBD2AC70}"/>
                </a:ext>
              </a:extLst>
            </p:cNvPr>
            <p:cNvSpPr/>
            <p:nvPr/>
          </p:nvSpPr>
          <p:spPr>
            <a:xfrm rot="2700000">
              <a:off x="8400186" y="3798742"/>
              <a:ext cx="602512" cy="602512"/>
            </a:xfrm>
            <a:prstGeom prst="roundRect">
              <a:avLst>
                <a:gd name="adj" fmla="val 36545"/>
              </a:avLst>
            </a:prstGeom>
            <a:solidFill>
              <a:schemeClr val="accent2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D1F3D0EA-A248-40DE-884F-6D4AF526DD30}"/>
                </a:ext>
              </a:extLst>
            </p:cNvPr>
            <p:cNvSpPr/>
            <p:nvPr/>
          </p:nvSpPr>
          <p:spPr>
            <a:xfrm>
              <a:off x="8545995" y="3944552"/>
              <a:ext cx="310895" cy="310893"/>
            </a:xfrm>
            <a:prstGeom prst="rect">
              <a:avLst/>
            </a:prstGeom>
            <a:blipFill>
              <a:blip r:embed="rId6">
                <a:lum bright="70000" contrast="-70000"/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5637D22A-963C-4063-B38E-DD0F86CCB96B}"/>
              </a:ext>
            </a:extLst>
          </p:cNvPr>
          <p:cNvGrpSpPr/>
          <p:nvPr/>
        </p:nvGrpSpPr>
        <p:grpSpPr>
          <a:xfrm>
            <a:off x="4321010" y="3685484"/>
            <a:ext cx="2040812" cy="2185087"/>
            <a:chOff x="4321010" y="3685484"/>
            <a:chExt cx="2040812" cy="2185087"/>
          </a:xfrm>
        </p:grpSpPr>
        <p:sp>
          <p:nvSpPr>
            <p:cNvPr id="16" name="Freeform 19">
              <a:extLst>
                <a:ext uri="{FF2B5EF4-FFF2-40B4-BE49-F238E27FC236}">
                  <a16:creationId xmlns:a16="http://schemas.microsoft.com/office/drawing/2014/main" id="{CB7C4265-1DF4-4AB8-8C25-4BF67CCCE2E2}"/>
                </a:ext>
              </a:extLst>
            </p:cNvPr>
            <p:cNvSpPr>
              <a:spLocks/>
            </p:cNvSpPr>
            <p:nvPr/>
          </p:nvSpPr>
          <p:spPr bwMode="auto">
            <a:xfrm>
              <a:off x="4321010" y="5716987"/>
              <a:ext cx="1135594" cy="153584"/>
            </a:xfrm>
            <a:custGeom>
              <a:avLst/>
              <a:gdLst>
                <a:gd name="T0" fmla="*/ 339 w 488"/>
                <a:gd name="T1" fmla="*/ 66 h 66"/>
                <a:gd name="T2" fmla="*/ 0 w 488"/>
                <a:gd name="T3" fmla="*/ 66 h 66"/>
                <a:gd name="T4" fmla="*/ 149 w 488"/>
                <a:gd name="T5" fmla="*/ 0 h 66"/>
                <a:gd name="T6" fmla="*/ 488 w 488"/>
                <a:gd name="T7" fmla="*/ 0 h 66"/>
                <a:gd name="T8" fmla="*/ 339 w 488"/>
                <a:gd name="T9" fmla="*/ 66 h 66"/>
                <a:gd name="T10" fmla="*/ 339 w 488"/>
                <a:gd name="T11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8" h="66">
                  <a:moveTo>
                    <a:pt x="339" y="66"/>
                  </a:moveTo>
                  <a:lnTo>
                    <a:pt x="0" y="66"/>
                  </a:lnTo>
                  <a:lnTo>
                    <a:pt x="149" y="0"/>
                  </a:lnTo>
                  <a:lnTo>
                    <a:pt x="488" y="0"/>
                  </a:lnTo>
                  <a:lnTo>
                    <a:pt x="339" y="66"/>
                  </a:lnTo>
                  <a:lnTo>
                    <a:pt x="339" y="66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20">
              <a:extLst>
                <a:ext uri="{FF2B5EF4-FFF2-40B4-BE49-F238E27FC236}">
                  <a16:creationId xmlns:a16="http://schemas.microsoft.com/office/drawing/2014/main" id="{7CF586DA-B17F-41B6-BBCA-30EA27296B0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93775" y="3685484"/>
              <a:ext cx="968047" cy="1547480"/>
            </a:xfrm>
            <a:custGeom>
              <a:avLst/>
              <a:gdLst>
                <a:gd name="T0" fmla="*/ 339 w 416"/>
                <a:gd name="T1" fmla="*/ 0 h 665"/>
                <a:gd name="T2" fmla="*/ 0 w 416"/>
                <a:gd name="T3" fmla="*/ 0 h 665"/>
                <a:gd name="T4" fmla="*/ 79 w 416"/>
                <a:gd name="T5" fmla="*/ 665 h 665"/>
                <a:gd name="T6" fmla="*/ 416 w 416"/>
                <a:gd name="T7" fmla="*/ 665 h 665"/>
                <a:gd name="T8" fmla="*/ 339 w 416"/>
                <a:gd name="T9" fmla="*/ 0 h 665"/>
                <a:gd name="T10" fmla="*/ 339 w 416"/>
                <a:gd name="T11" fmla="*/ 0 h 6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6" h="665">
                  <a:moveTo>
                    <a:pt x="339" y="0"/>
                  </a:moveTo>
                  <a:lnTo>
                    <a:pt x="0" y="0"/>
                  </a:lnTo>
                  <a:lnTo>
                    <a:pt x="79" y="665"/>
                  </a:lnTo>
                  <a:lnTo>
                    <a:pt x="416" y="665"/>
                  </a:lnTo>
                  <a:lnTo>
                    <a:pt x="339" y="0"/>
                  </a:lnTo>
                  <a:lnTo>
                    <a:pt x="33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1">
              <a:extLst>
                <a:ext uri="{FF2B5EF4-FFF2-40B4-BE49-F238E27FC236}">
                  <a16:creationId xmlns:a16="http://schemas.microsoft.com/office/drawing/2014/main" id="{FEFB2AAA-F496-4EC7-BC1C-28FE8540CB85}"/>
                </a:ext>
              </a:extLst>
            </p:cNvPr>
            <p:cNvSpPr>
              <a:spLocks/>
            </p:cNvSpPr>
            <p:nvPr/>
          </p:nvSpPr>
          <p:spPr bwMode="auto">
            <a:xfrm>
              <a:off x="5047045" y="3685484"/>
              <a:ext cx="1135594" cy="153584"/>
            </a:xfrm>
            <a:custGeom>
              <a:avLst/>
              <a:gdLst>
                <a:gd name="T0" fmla="*/ 339 w 488"/>
                <a:gd name="T1" fmla="*/ 66 h 66"/>
                <a:gd name="T2" fmla="*/ 0 w 488"/>
                <a:gd name="T3" fmla="*/ 66 h 66"/>
                <a:gd name="T4" fmla="*/ 149 w 488"/>
                <a:gd name="T5" fmla="*/ 0 h 66"/>
                <a:gd name="T6" fmla="*/ 488 w 488"/>
                <a:gd name="T7" fmla="*/ 0 h 66"/>
                <a:gd name="T8" fmla="*/ 339 w 488"/>
                <a:gd name="T9" fmla="*/ 66 h 66"/>
                <a:gd name="T10" fmla="*/ 339 w 488"/>
                <a:gd name="T11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8" h="66">
                  <a:moveTo>
                    <a:pt x="339" y="66"/>
                  </a:moveTo>
                  <a:lnTo>
                    <a:pt x="0" y="66"/>
                  </a:lnTo>
                  <a:lnTo>
                    <a:pt x="149" y="0"/>
                  </a:lnTo>
                  <a:lnTo>
                    <a:pt x="488" y="0"/>
                  </a:lnTo>
                  <a:lnTo>
                    <a:pt x="339" y="66"/>
                  </a:lnTo>
                  <a:lnTo>
                    <a:pt x="339" y="66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>
              <a:extLst>
                <a:ext uri="{FF2B5EF4-FFF2-40B4-BE49-F238E27FC236}">
                  <a16:creationId xmlns:a16="http://schemas.microsoft.com/office/drawing/2014/main" id="{BEA7EBEF-BA72-47CD-A5AA-20BA067A9F5C}"/>
                </a:ext>
              </a:extLst>
            </p:cNvPr>
            <p:cNvSpPr>
              <a:spLocks/>
            </p:cNvSpPr>
            <p:nvPr/>
          </p:nvSpPr>
          <p:spPr bwMode="auto">
            <a:xfrm>
              <a:off x="4667739" y="3839068"/>
              <a:ext cx="1168172" cy="1877920"/>
            </a:xfrm>
            <a:custGeom>
              <a:avLst/>
              <a:gdLst>
                <a:gd name="T0" fmla="*/ 163 w 502"/>
                <a:gd name="T1" fmla="*/ 0 h 807"/>
                <a:gd name="T2" fmla="*/ 502 w 502"/>
                <a:gd name="T3" fmla="*/ 0 h 807"/>
                <a:gd name="T4" fmla="*/ 337 w 502"/>
                <a:gd name="T5" fmla="*/ 807 h 807"/>
                <a:gd name="T6" fmla="*/ 0 w 502"/>
                <a:gd name="T7" fmla="*/ 807 h 807"/>
                <a:gd name="T8" fmla="*/ 163 w 502"/>
                <a:gd name="T9" fmla="*/ 0 h 807"/>
                <a:gd name="T10" fmla="*/ 163 w 502"/>
                <a:gd name="T11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2" h="807">
                  <a:moveTo>
                    <a:pt x="163" y="0"/>
                  </a:moveTo>
                  <a:lnTo>
                    <a:pt x="502" y="0"/>
                  </a:lnTo>
                  <a:lnTo>
                    <a:pt x="337" y="807"/>
                  </a:lnTo>
                  <a:lnTo>
                    <a:pt x="0" y="807"/>
                  </a:lnTo>
                  <a:lnTo>
                    <a:pt x="163" y="0"/>
                  </a:lnTo>
                  <a:lnTo>
                    <a:pt x="163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374233D-B53F-42B9-AC4A-64A31DF6647F}"/>
                </a:ext>
              </a:extLst>
            </p:cNvPr>
            <p:cNvSpPr txBox="1"/>
            <p:nvPr/>
          </p:nvSpPr>
          <p:spPr>
            <a:xfrm>
              <a:off x="4860170" y="3951534"/>
              <a:ext cx="972562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chemeClr val="accent3"/>
                  </a:solidFill>
                  <a:latin typeface="+mj-lt"/>
                  <a:ea typeface="Open Sans" panose="020B0606030504020204" pitchFamily="34" charset="0"/>
                  <a:cs typeface="Segoe UI" panose="020B0502040204020203" pitchFamily="34" charset="0"/>
                </a:defRPr>
              </a:lvl1pPr>
            </a:lstStyle>
            <a:p>
              <a:r>
                <a:rPr lang="en-US" sz="3200" dirty="0">
                  <a:solidFill>
                    <a:schemeClr val="bg1"/>
                  </a:solidFill>
                </a:rPr>
                <a:t>01</a:t>
              </a:r>
            </a:p>
          </p:txBody>
        </p: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8CB13799-59E3-4BEB-9AFB-00F0176831DF}"/>
              </a:ext>
            </a:extLst>
          </p:cNvPr>
          <p:cNvSpPr txBox="1"/>
          <p:nvPr/>
        </p:nvSpPr>
        <p:spPr>
          <a:xfrm>
            <a:off x="5906913" y="5946556"/>
            <a:ext cx="2049090" cy="340093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lnSpc>
                <a:spcPct val="120000"/>
              </a:lnSpc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Open Sans" panose="020B0606030504020204" pitchFamily="34" charset="0"/>
                <a:cs typeface="Segoe UI" panose="020B0502040204020203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/>
              <a:t>Your Text Here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3F92DD8-4ED8-4C70-8627-B128A0F64C21}"/>
              </a:ext>
            </a:extLst>
          </p:cNvPr>
          <p:cNvSpPr txBox="1"/>
          <p:nvPr/>
        </p:nvSpPr>
        <p:spPr>
          <a:xfrm>
            <a:off x="7032336" y="5337231"/>
            <a:ext cx="2049090" cy="340093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lnSpc>
                <a:spcPct val="120000"/>
              </a:lnSpc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Open Sans" panose="020B0606030504020204" pitchFamily="34" charset="0"/>
                <a:cs typeface="Segoe UI" panose="020B0502040204020203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/>
              <a:t>Your Text Here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1037376-A6E5-4749-81DE-1934E29FB392}"/>
              </a:ext>
            </a:extLst>
          </p:cNvPr>
          <p:cNvSpPr txBox="1"/>
          <p:nvPr/>
        </p:nvSpPr>
        <p:spPr>
          <a:xfrm>
            <a:off x="8272004" y="4673608"/>
            <a:ext cx="2049090" cy="340093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lnSpc>
                <a:spcPct val="120000"/>
              </a:lnSpc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Open Sans" panose="020B0606030504020204" pitchFamily="34" charset="0"/>
                <a:cs typeface="Segoe UI" panose="020B0502040204020203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/>
              <a:t>Your Text Here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4C10BFA-0F71-4E29-818D-A93B530C1116}"/>
              </a:ext>
            </a:extLst>
          </p:cNvPr>
          <p:cNvSpPr txBox="1"/>
          <p:nvPr/>
        </p:nvSpPr>
        <p:spPr>
          <a:xfrm>
            <a:off x="9516694" y="4023102"/>
            <a:ext cx="2049090" cy="340093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lnSpc>
                <a:spcPct val="120000"/>
              </a:lnSpc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Open Sans" panose="020B0606030504020204" pitchFamily="34" charset="0"/>
                <a:cs typeface="Segoe UI" panose="020B0502040204020203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/>
              <a:t>Your Text Here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BAF8523-3C44-4A8D-9465-6AEAFED421E9}"/>
              </a:ext>
            </a:extLst>
          </p:cNvPr>
          <p:cNvSpPr txBox="1"/>
          <p:nvPr/>
        </p:nvSpPr>
        <p:spPr>
          <a:xfrm>
            <a:off x="10523974" y="3399067"/>
            <a:ext cx="1439426" cy="3270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lnSpc>
                <a:spcPct val="120000"/>
              </a:lnSpc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Open Sans" panose="020B0606030504020204" pitchFamily="34" charset="0"/>
                <a:cs typeface="Segoe UI" panose="020B0502040204020203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/>
              <a:t>Your Text</a:t>
            </a:r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FE14E642-2DAD-45A0-BF14-D82698785ECB}"/>
              </a:ext>
            </a:extLst>
          </p:cNvPr>
          <p:cNvGrpSpPr/>
          <p:nvPr/>
        </p:nvGrpSpPr>
        <p:grpSpPr>
          <a:xfrm>
            <a:off x="4658619" y="3399067"/>
            <a:ext cx="602512" cy="602512"/>
            <a:chOff x="4095551" y="3798742"/>
            <a:chExt cx="602512" cy="602512"/>
          </a:xfrm>
          <a:effectLst/>
        </p:grpSpPr>
        <p:sp>
          <p:nvSpPr>
            <p:cNvPr id="73" name="Rectangle: Rounded Corners 72">
              <a:extLst>
                <a:ext uri="{FF2B5EF4-FFF2-40B4-BE49-F238E27FC236}">
                  <a16:creationId xmlns:a16="http://schemas.microsoft.com/office/drawing/2014/main" id="{B5505BA1-51BF-4444-B4CF-433E426776DF}"/>
                </a:ext>
              </a:extLst>
            </p:cNvPr>
            <p:cNvSpPr/>
            <p:nvPr/>
          </p:nvSpPr>
          <p:spPr>
            <a:xfrm rot="2700000">
              <a:off x="4095551" y="3798742"/>
              <a:ext cx="602512" cy="602512"/>
            </a:xfrm>
            <a:prstGeom prst="roundRect">
              <a:avLst>
                <a:gd name="adj" fmla="val 36545"/>
              </a:avLst>
            </a:prstGeom>
            <a:solidFill>
              <a:schemeClr val="accent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937253A2-5736-4669-8E0C-EDFD0E9AC3D7}"/>
                </a:ext>
              </a:extLst>
            </p:cNvPr>
            <p:cNvSpPr/>
            <p:nvPr/>
          </p:nvSpPr>
          <p:spPr>
            <a:xfrm>
              <a:off x="4241360" y="3944552"/>
              <a:ext cx="310895" cy="310893"/>
            </a:xfrm>
            <a:prstGeom prst="rect">
              <a:avLst/>
            </a:prstGeom>
            <a:blipFill>
              <a:blip r:embed="rId8">
                <a:lum bright="70000" contrast="-70000"/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54749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7B2A5005-1901-40DC-91D2-741FA163753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reeform 5">
            <a:extLst>
              <a:ext uri="{FF2B5EF4-FFF2-40B4-BE49-F238E27FC236}">
                <a16:creationId xmlns:a16="http://schemas.microsoft.com/office/drawing/2014/main" id="{0F25B5C0-42B7-405E-8B51-D8924D6E6627}"/>
              </a:ext>
            </a:extLst>
          </p:cNvPr>
          <p:cNvSpPr>
            <a:spLocks/>
          </p:cNvSpPr>
          <p:nvPr/>
        </p:nvSpPr>
        <p:spPr bwMode="auto">
          <a:xfrm>
            <a:off x="5822648" y="1240947"/>
            <a:ext cx="1319973" cy="1137738"/>
          </a:xfrm>
          <a:custGeom>
            <a:avLst/>
            <a:gdLst>
              <a:gd name="T0" fmla="*/ 2031 w 4827"/>
              <a:gd name="T1" fmla="*/ 0 h 4164"/>
              <a:gd name="T2" fmla="*/ 2031 w 4827"/>
              <a:gd name="T3" fmla="*/ 0 h 4164"/>
              <a:gd name="T4" fmla="*/ 2174 w 4827"/>
              <a:gd name="T5" fmla="*/ 4 h 4164"/>
              <a:gd name="T6" fmla="*/ 2316 w 4827"/>
              <a:gd name="T7" fmla="*/ 15 h 4164"/>
              <a:gd name="T8" fmla="*/ 2456 w 4827"/>
              <a:gd name="T9" fmla="*/ 33 h 4164"/>
              <a:gd name="T10" fmla="*/ 2594 w 4827"/>
              <a:gd name="T11" fmla="*/ 57 h 4164"/>
              <a:gd name="T12" fmla="*/ 2730 w 4827"/>
              <a:gd name="T13" fmla="*/ 89 h 4164"/>
              <a:gd name="T14" fmla="*/ 2862 w 4827"/>
              <a:gd name="T15" fmla="*/ 127 h 4164"/>
              <a:gd name="T16" fmla="*/ 2992 w 4827"/>
              <a:gd name="T17" fmla="*/ 171 h 4164"/>
              <a:gd name="T18" fmla="*/ 3119 w 4827"/>
              <a:gd name="T19" fmla="*/ 221 h 4164"/>
              <a:gd name="T20" fmla="*/ 3243 w 4827"/>
              <a:gd name="T21" fmla="*/ 277 h 4164"/>
              <a:gd name="T22" fmla="*/ 3363 w 4827"/>
              <a:gd name="T23" fmla="*/ 339 h 4164"/>
              <a:gd name="T24" fmla="*/ 3481 w 4827"/>
              <a:gd name="T25" fmla="*/ 407 h 4164"/>
              <a:gd name="T26" fmla="*/ 3594 w 4827"/>
              <a:gd name="T27" fmla="*/ 480 h 4164"/>
              <a:gd name="T28" fmla="*/ 3703 w 4827"/>
              <a:gd name="T29" fmla="*/ 558 h 4164"/>
              <a:gd name="T30" fmla="*/ 3810 w 4827"/>
              <a:gd name="T31" fmla="*/ 641 h 4164"/>
              <a:gd name="T32" fmla="*/ 3911 w 4827"/>
              <a:gd name="T33" fmla="*/ 729 h 4164"/>
              <a:gd name="T34" fmla="*/ 4008 w 4827"/>
              <a:gd name="T35" fmla="*/ 822 h 4164"/>
              <a:gd name="T36" fmla="*/ 4101 w 4827"/>
              <a:gd name="T37" fmla="*/ 920 h 4164"/>
              <a:gd name="T38" fmla="*/ 4189 w 4827"/>
              <a:gd name="T39" fmla="*/ 1021 h 4164"/>
              <a:gd name="T40" fmla="*/ 4271 w 4827"/>
              <a:gd name="T41" fmla="*/ 1127 h 4164"/>
              <a:gd name="T42" fmla="*/ 4350 w 4827"/>
              <a:gd name="T43" fmla="*/ 1237 h 4164"/>
              <a:gd name="T44" fmla="*/ 4423 w 4827"/>
              <a:gd name="T45" fmla="*/ 1351 h 4164"/>
              <a:gd name="T46" fmla="*/ 4490 w 4827"/>
              <a:gd name="T47" fmla="*/ 1467 h 4164"/>
              <a:gd name="T48" fmla="*/ 4551 w 4827"/>
              <a:gd name="T49" fmla="*/ 1589 h 4164"/>
              <a:gd name="T50" fmla="*/ 4608 w 4827"/>
              <a:gd name="T51" fmla="*/ 1712 h 4164"/>
              <a:gd name="T52" fmla="*/ 4658 w 4827"/>
              <a:gd name="T53" fmla="*/ 1840 h 4164"/>
              <a:gd name="T54" fmla="*/ 4702 w 4827"/>
              <a:gd name="T55" fmla="*/ 1971 h 4164"/>
              <a:gd name="T56" fmla="*/ 4739 w 4827"/>
              <a:gd name="T57" fmla="*/ 2103 h 4164"/>
              <a:gd name="T58" fmla="*/ 4770 w 4827"/>
              <a:gd name="T59" fmla="*/ 2239 h 4164"/>
              <a:gd name="T60" fmla="*/ 4795 w 4827"/>
              <a:gd name="T61" fmla="*/ 2377 h 4164"/>
              <a:gd name="T62" fmla="*/ 4813 w 4827"/>
              <a:gd name="T63" fmla="*/ 2517 h 4164"/>
              <a:gd name="T64" fmla="*/ 4824 w 4827"/>
              <a:gd name="T65" fmla="*/ 2660 h 4164"/>
              <a:gd name="T66" fmla="*/ 4827 w 4827"/>
              <a:gd name="T67" fmla="*/ 2803 h 4164"/>
              <a:gd name="T68" fmla="*/ 4827 w 4827"/>
              <a:gd name="T69" fmla="*/ 4164 h 4164"/>
              <a:gd name="T70" fmla="*/ 0 w 4827"/>
              <a:gd name="T71" fmla="*/ 4164 h 4164"/>
              <a:gd name="T72" fmla="*/ 0 w 4827"/>
              <a:gd name="T73" fmla="*/ 0 h 4164"/>
              <a:gd name="T74" fmla="*/ 2031 w 4827"/>
              <a:gd name="T75" fmla="*/ 0 h 4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4827" h="4164">
                <a:moveTo>
                  <a:pt x="2031" y="0"/>
                </a:moveTo>
                <a:lnTo>
                  <a:pt x="2031" y="0"/>
                </a:lnTo>
                <a:lnTo>
                  <a:pt x="2174" y="4"/>
                </a:lnTo>
                <a:lnTo>
                  <a:pt x="2316" y="15"/>
                </a:lnTo>
                <a:lnTo>
                  <a:pt x="2456" y="33"/>
                </a:lnTo>
                <a:lnTo>
                  <a:pt x="2594" y="57"/>
                </a:lnTo>
                <a:lnTo>
                  <a:pt x="2730" y="89"/>
                </a:lnTo>
                <a:lnTo>
                  <a:pt x="2862" y="127"/>
                </a:lnTo>
                <a:lnTo>
                  <a:pt x="2992" y="171"/>
                </a:lnTo>
                <a:lnTo>
                  <a:pt x="3119" y="221"/>
                </a:lnTo>
                <a:lnTo>
                  <a:pt x="3243" y="277"/>
                </a:lnTo>
                <a:lnTo>
                  <a:pt x="3363" y="339"/>
                </a:lnTo>
                <a:lnTo>
                  <a:pt x="3481" y="407"/>
                </a:lnTo>
                <a:lnTo>
                  <a:pt x="3594" y="480"/>
                </a:lnTo>
                <a:lnTo>
                  <a:pt x="3703" y="558"/>
                </a:lnTo>
                <a:lnTo>
                  <a:pt x="3810" y="641"/>
                </a:lnTo>
                <a:lnTo>
                  <a:pt x="3911" y="729"/>
                </a:lnTo>
                <a:lnTo>
                  <a:pt x="4008" y="822"/>
                </a:lnTo>
                <a:lnTo>
                  <a:pt x="4101" y="920"/>
                </a:lnTo>
                <a:lnTo>
                  <a:pt x="4189" y="1021"/>
                </a:lnTo>
                <a:lnTo>
                  <a:pt x="4271" y="1127"/>
                </a:lnTo>
                <a:lnTo>
                  <a:pt x="4350" y="1237"/>
                </a:lnTo>
                <a:lnTo>
                  <a:pt x="4423" y="1351"/>
                </a:lnTo>
                <a:lnTo>
                  <a:pt x="4490" y="1467"/>
                </a:lnTo>
                <a:lnTo>
                  <a:pt x="4551" y="1589"/>
                </a:lnTo>
                <a:lnTo>
                  <a:pt x="4608" y="1712"/>
                </a:lnTo>
                <a:lnTo>
                  <a:pt x="4658" y="1840"/>
                </a:lnTo>
                <a:lnTo>
                  <a:pt x="4702" y="1971"/>
                </a:lnTo>
                <a:lnTo>
                  <a:pt x="4739" y="2103"/>
                </a:lnTo>
                <a:lnTo>
                  <a:pt x="4770" y="2239"/>
                </a:lnTo>
                <a:lnTo>
                  <a:pt x="4795" y="2377"/>
                </a:lnTo>
                <a:lnTo>
                  <a:pt x="4813" y="2517"/>
                </a:lnTo>
                <a:lnTo>
                  <a:pt x="4824" y="2660"/>
                </a:lnTo>
                <a:lnTo>
                  <a:pt x="4827" y="2803"/>
                </a:lnTo>
                <a:lnTo>
                  <a:pt x="4827" y="4164"/>
                </a:lnTo>
                <a:lnTo>
                  <a:pt x="0" y="4164"/>
                </a:lnTo>
                <a:lnTo>
                  <a:pt x="0" y="0"/>
                </a:lnTo>
                <a:lnTo>
                  <a:pt x="2031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Freeform 6">
            <a:extLst>
              <a:ext uri="{FF2B5EF4-FFF2-40B4-BE49-F238E27FC236}">
                <a16:creationId xmlns:a16="http://schemas.microsoft.com/office/drawing/2014/main" id="{F9718591-0AEF-4BA0-96D6-F7A356962012}"/>
              </a:ext>
            </a:extLst>
          </p:cNvPr>
          <p:cNvSpPr>
            <a:spLocks/>
          </p:cNvSpPr>
          <p:nvPr/>
        </p:nvSpPr>
        <p:spPr bwMode="auto">
          <a:xfrm>
            <a:off x="3909178" y="2381148"/>
            <a:ext cx="1140202" cy="1322435"/>
          </a:xfrm>
          <a:custGeom>
            <a:avLst/>
            <a:gdLst>
              <a:gd name="T0" fmla="*/ 0 w 4160"/>
              <a:gd name="T1" fmla="*/ 2802 h 4834"/>
              <a:gd name="T2" fmla="*/ 4 w 4160"/>
              <a:gd name="T3" fmla="*/ 2657 h 4834"/>
              <a:gd name="T4" fmla="*/ 15 w 4160"/>
              <a:gd name="T5" fmla="*/ 2515 h 4834"/>
              <a:gd name="T6" fmla="*/ 33 w 4160"/>
              <a:gd name="T7" fmla="*/ 2375 h 4834"/>
              <a:gd name="T8" fmla="*/ 57 w 4160"/>
              <a:gd name="T9" fmla="*/ 2237 h 4834"/>
              <a:gd name="T10" fmla="*/ 88 w 4160"/>
              <a:gd name="T11" fmla="*/ 2101 h 4834"/>
              <a:gd name="T12" fmla="*/ 126 w 4160"/>
              <a:gd name="T13" fmla="*/ 1968 h 4834"/>
              <a:gd name="T14" fmla="*/ 171 w 4160"/>
              <a:gd name="T15" fmla="*/ 1839 h 4834"/>
              <a:gd name="T16" fmla="*/ 221 w 4160"/>
              <a:gd name="T17" fmla="*/ 1711 h 4834"/>
              <a:gd name="T18" fmla="*/ 276 w 4160"/>
              <a:gd name="T19" fmla="*/ 1587 h 4834"/>
              <a:gd name="T20" fmla="*/ 339 w 4160"/>
              <a:gd name="T21" fmla="*/ 1466 h 4834"/>
              <a:gd name="T22" fmla="*/ 406 w 4160"/>
              <a:gd name="T23" fmla="*/ 1349 h 4834"/>
              <a:gd name="T24" fmla="*/ 479 w 4160"/>
              <a:gd name="T25" fmla="*/ 1235 h 4834"/>
              <a:gd name="T26" fmla="*/ 556 w 4160"/>
              <a:gd name="T27" fmla="*/ 1125 h 4834"/>
              <a:gd name="T28" fmla="*/ 640 w 4160"/>
              <a:gd name="T29" fmla="*/ 1019 h 4834"/>
              <a:gd name="T30" fmla="*/ 728 w 4160"/>
              <a:gd name="T31" fmla="*/ 918 h 4834"/>
              <a:gd name="T32" fmla="*/ 821 w 4160"/>
              <a:gd name="T33" fmla="*/ 820 h 4834"/>
              <a:gd name="T34" fmla="*/ 918 w 4160"/>
              <a:gd name="T35" fmla="*/ 728 h 4834"/>
              <a:gd name="T36" fmla="*/ 1019 w 4160"/>
              <a:gd name="T37" fmla="*/ 640 h 4834"/>
              <a:gd name="T38" fmla="*/ 1125 w 4160"/>
              <a:gd name="T39" fmla="*/ 556 h 4834"/>
              <a:gd name="T40" fmla="*/ 1234 w 4160"/>
              <a:gd name="T41" fmla="*/ 478 h 4834"/>
              <a:gd name="T42" fmla="*/ 1349 w 4160"/>
              <a:gd name="T43" fmla="*/ 405 h 4834"/>
              <a:gd name="T44" fmla="*/ 1466 w 4160"/>
              <a:gd name="T45" fmla="*/ 338 h 4834"/>
              <a:gd name="T46" fmla="*/ 1586 w 4160"/>
              <a:gd name="T47" fmla="*/ 276 h 4834"/>
              <a:gd name="T48" fmla="*/ 1710 w 4160"/>
              <a:gd name="T49" fmla="*/ 220 h 4834"/>
              <a:gd name="T50" fmla="*/ 1837 w 4160"/>
              <a:gd name="T51" fmla="*/ 170 h 4834"/>
              <a:gd name="T52" fmla="*/ 1967 w 4160"/>
              <a:gd name="T53" fmla="*/ 125 h 4834"/>
              <a:gd name="T54" fmla="*/ 2100 w 4160"/>
              <a:gd name="T55" fmla="*/ 88 h 4834"/>
              <a:gd name="T56" fmla="*/ 2236 w 4160"/>
              <a:gd name="T57" fmla="*/ 56 h 4834"/>
              <a:gd name="T58" fmla="*/ 2374 w 4160"/>
              <a:gd name="T59" fmla="*/ 32 h 4834"/>
              <a:gd name="T60" fmla="*/ 2514 w 4160"/>
              <a:gd name="T61" fmla="*/ 14 h 4834"/>
              <a:gd name="T62" fmla="*/ 2655 w 4160"/>
              <a:gd name="T63" fmla="*/ 3 h 4834"/>
              <a:gd name="T64" fmla="*/ 2799 w 4160"/>
              <a:gd name="T65" fmla="*/ 0 h 4834"/>
              <a:gd name="T66" fmla="*/ 4160 w 4160"/>
              <a:gd name="T67" fmla="*/ 0 h 4834"/>
              <a:gd name="T68" fmla="*/ 4160 w 4160"/>
              <a:gd name="T69" fmla="*/ 4834 h 4834"/>
              <a:gd name="T70" fmla="*/ 0 w 4160"/>
              <a:gd name="T71" fmla="*/ 4834 h 4834"/>
              <a:gd name="T72" fmla="*/ 0 w 4160"/>
              <a:gd name="T73" fmla="*/ 2802 h 4834"/>
              <a:gd name="T74" fmla="*/ 0 w 4160"/>
              <a:gd name="T75" fmla="*/ 2802 h 4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4160" h="4834">
                <a:moveTo>
                  <a:pt x="0" y="2802"/>
                </a:moveTo>
                <a:lnTo>
                  <a:pt x="4" y="2657"/>
                </a:lnTo>
                <a:lnTo>
                  <a:pt x="15" y="2515"/>
                </a:lnTo>
                <a:lnTo>
                  <a:pt x="33" y="2375"/>
                </a:lnTo>
                <a:lnTo>
                  <a:pt x="57" y="2237"/>
                </a:lnTo>
                <a:lnTo>
                  <a:pt x="88" y="2101"/>
                </a:lnTo>
                <a:lnTo>
                  <a:pt x="126" y="1968"/>
                </a:lnTo>
                <a:lnTo>
                  <a:pt x="171" y="1839"/>
                </a:lnTo>
                <a:lnTo>
                  <a:pt x="221" y="1711"/>
                </a:lnTo>
                <a:lnTo>
                  <a:pt x="276" y="1587"/>
                </a:lnTo>
                <a:lnTo>
                  <a:pt x="339" y="1466"/>
                </a:lnTo>
                <a:lnTo>
                  <a:pt x="406" y="1349"/>
                </a:lnTo>
                <a:lnTo>
                  <a:pt x="479" y="1235"/>
                </a:lnTo>
                <a:lnTo>
                  <a:pt x="556" y="1125"/>
                </a:lnTo>
                <a:lnTo>
                  <a:pt x="640" y="1019"/>
                </a:lnTo>
                <a:lnTo>
                  <a:pt x="728" y="918"/>
                </a:lnTo>
                <a:lnTo>
                  <a:pt x="821" y="820"/>
                </a:lnTo>
                <a:lnTo>
                  <a:pt x="918" y="728"/>
                </a:lnTo>
                <a:lnTo>
                  <a:pt x="1019" y="640"/>
                </a:lnTo>
                <a:lnTo>
                  <a:pt x="1125" y="556"/>
                </a:lnTo>
                <a:lnTo>
                  <a:pt x="1234" y="478"/>
                </a:lnTo>
                <a:lnTo>
                  <a:pt x="1349" y="405"/>
                </a:lnTo>
                <a:lnTo>
                  <a:pt x="1466" y="338"/>
                </a:lnTo>
                <a:lnTo>
                  <a:pt x="1586" y="276"/>
                </a:lnTo>
                <a:lnTo>
                  <a:pt x="1710" y="220"/>
                </a:lnTo>
                <a:lnTo>
                  <a:pt x="1837" y="170"/>
                </a:lnTo>
                <a:lnTo>
                  <a:pt x="1967" y="125"/>
                </a:lnTo>
                <a:lnTo>
                  <a:pt x="2100" y="88"/>
                </a:lnTo>
                <a:lnTo>
                  <a:pt x="2236" y="56"/>
                </a:lnTo>
                <a:lnTo>
                  <a:pt x="2374" y="32"/>
                </a:lnTo>
                <a:lnTo>
                  <a:pt x="2514" y="14"/>
                </a:lnTo>
                <a:lnTo>
                  <a:pt x="2655" y="3"/>
                </a:lnTo>
                <a:lnTo>
                  <a:pt x="2799" y="0"/>
                </a:lnTo>
                <a:lnTo>
                  <a:pt x="4160" y="0"/>
                </a:lnTo>
                <a:lnTo>
                  <a:pt x="4160" y="4834"/>
                </a:lnTo>
                <a:lnTo>
                  <a:pt x="0" y="4834"/>
                </a:lnTo>
                <a:lnTo>
                  <a:pt x="0" y="2802"/>
                </a:lnTo>
                <a:lnTo>
                  <a:pt x="0" y="2802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Freeform 7">
            <a:extLst>
              <a:ext uri="{FF2B5EF4-FFF2-40B4-BE49-F238E27FC236}">
                <a16:creationId xmlns:a16="http://schemas.microsoft.com/office/drawing/2014/main" id="{AE1F17E3-8346-4D1C-AD32-582CDBE8D0FF}"/>
              </a:ext>
            </a:extLst>
          </p:cNvPr>
          <p:cNvSpPr>
            <a:spLocks/>
          </p:cNvSpPr>
          <p:nvPr/>
        </p:nvSpPr>
        <p:spPr bwMode="auto">
          <a:xfrm>
            <a:off x="5046916" y="4479315"/>
            <a:ext cx="1322437" cy="1140200"/>
          </a:xfrm>
          <a:custGeom>
            <a:avLst/>
            <a:gdLst>
              <a:gd name="T0" fmla="*/ 4827 w 4827"/>
              <a:gd name="T1" fmla="*/ 0 h 4167"/>
              <a:gd name="T2" fmla="*/ 4827 w 4827"/>
              <a:gd name="T3" fmla="*/ 4167 h 4167"/>
              <a:gd name="T4" fmla="*/ 2797 w 4827"/>
              <a:gd name="T5" fmla="*/ 4167 h 4167"/>
              <a:gd name="T6" fmla="*/ 2797 w 4827"/>
              <a:gd name="T7" fmla="*/ 4167 h 4167"/>
              <a:gd name="T8" fmla="*/ 2653 w 4827"/>
              <a:gd name="T9" fmla="*/ 4164 h 4167"/>
              <a:gd name="T10" fmla="*/ 2510 w 4827"/>
              <a:gd name="T11" fmla="*/ 4153 h 4167"/>
              <a:gd name="T12" fmla="*/ 2370 w 4827"/>
              <a:gd name="T13" fmla="*/ 4135 h 4167"/>
              <a:gd name="T14" fmla="*/ 2234 w 4827"/>
              <a:gd name="T15" fmla="*/ 4110 h 4167"/>
              <a:gd name="T16" fmla="*/ 2098 w 4827"/>
              <a:gd name="T17" fmla="*/ 4078 h 4167"/>
              <a:gd name="T18" fmla="*/ 1965 w 4827"/>
              <a:gd name="T19" fmla="*/ 4040 h 4167"/>
              <a:gd name="T20" fmla="*/ 1835 w 4827"/>
              <a:gd name="T21" fmla="*/ 3997 h 4167"/>
              <a:gd name="T22" fmla="*/ 1708 w 4827"/>
              <a:gd name="T23" fmla="*/ 3947 h 4167"/>
              <a:gd name="T24" fmla="*/ 1585 w 4827"/>
              <a:gd name="T25" fmla="*/ 3890 h 4167"/>
              <a:gd name="T26" fmla="*/ 1463 w 4827"/>
              <a:gd name="T27" fmla="*/ 3829 h 4167"/>
              <a:gd name="T28" fmla="*/ 1347 w 4827"/>
              <a:gd name="T29" fmla="*/ 3761 h 4167"/>
              <a:gd name="T30" fmla="*/ 1233 w 4827"/>
              <a:gd name="T31" fmla="*/ 3687 h 4167"/>
              <a:gd name="T32" fmla="*/ 1123 w 4827"/>
              <a:gd name="T33" fmla="*/ 3609 h 4167"/>
              <a:gd name="T34" fmla="*/ 1018 w 4827"/>
              <a:gd name="T35" fmla="*/ 3526 h 4167"/>
              <a:gd name="T36" fmla="*/ 915 w 4827"/>
              <a:gd name="T37" fmla="*/ 3438 h 4167"/>
              <a:gd name="T38" fmla="*/ 819 w 4827"/>
              <a:gd name="T39" fmla="*/ 3346 h 4167"/>
              <a:gd name="T40" fmla="*/ 726 w 4827"/>
              <a:gd name="T41" fmla="*/ 3248 h 4167"/>
              <a:gd name="T42" fmla="*/ 639 w 4827"/>
              <a:gd name="T43" fmla="*/ 3146 h 4167"/>
              <a:gd name="T44" fmla="*/ 555 w 4827"/>
              <a:gd name="T45" fmla="*/ 3041 h 4167"/>
              <a:gd name="T46" fmla="*/ 477 w 4827"/>
              <a:gd name="T47" fmla="*/ 2930 h 4167"/>
              <a:gd name="T48" fmla="*/ 404 w 4827"/>
              <a:gd name="T49" fmla="*/ 2817 h 4167"/>
              <a:gd name="T50" fmla="*/ 337 w 4827"/>
              <a:gd name="T51" fmla="*/ 2700 h 4167"/>
              <a:gd name="T52" fmla="*/ 275 w 4827"/>
              <a:gd name="T53" fmla="*/ 2579 h 4167"/>
              <a:gd name="T54" fmla="*/ 220 w 4827"/>
              <a:gd name="T55" fmla="*/ 2455 h 4167"/>
              <a:gd name="T56" fmla="*/ 170 w 4827"/>
              <a:gd name="T57" fmla="*/ 2327 h 4167"/>
              <a:gd name="T58" fmla="*/ 125 w 4827"/>
              <a:gd name="T59" fmla="*/ 2197 h 4167"/>
              <a:gd name="T60" fmla="*/ 87 w 4827"/>
              <a:gd name="T61" fmla="*/ 2064 h 4167"/>
              <a:gd name="T62" fmla="*/ 56 w 4827"/>
              <a:gd name="T63" fmla="*/ 1928 h 4167"/>
              <a:gd name="T64" fmla="*/ 32 w 4827"/>
              <a:gd name="T65" fmla="*/ 1790 h 4167"/>
              <a:gd name="T66" fmla="*/ 14 w 4827"/>
              <a:gd name="T67" fmla="*/ 1650 h 4167"/>
              <a:gd name="T68" fmla="*/ 3 w 4827"/>
              <a:gd name="T69" fmla="*/ 1508 h 4167"/>
              <a:gd name="T70" fmla="*/ 0 w 4827"/>
              <a:gd name="T71" fmla="*/ 1364 h 4167"/>
              <a:gd name="T72" fmla="*/ 0 w 4827"/>
              <a:gd name="T73" fmla="*/ 0 h 4167"/>
              <a:gd name="T74" fmla="*/ 4827 w 4827"/>
              <a:gd name="T75" fmla="*/ 0 h 4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4827" h="4167">
                <a:moveTo>
                  <a:pt x="4827" y="0"/>
                </a:moveTo>
                <a:lnTo>
                  <a:pt x="4827" y="4167"/>
                </a:lnTo>
                <a:lnTo>
                  <a:pt x="2797" y="4167"/>
                </a:lnTo>
                <a:lnTo>
                  <a:pt x="2797" y="4167"/>
                </a:lnTo>
                <a:lnTo>
                  <a:pt x="2653" y="4164"/>
                </a:lnTo>
                <a:lnTo>
                  <a:pt x="2510" y="4153"/>
                </a:lnTo>
                <a:lnTo>
                  <a:pt x="2370" y="4135"/>
                </a:lnTo>
                <a:lnTo>
                  <a:pt x="2234" y="4110"/>
                </a:lnTo>
                <a:lnTo>
                  <a:pt x="2098" y="4078"/>
                </a:lnTo>
                <a:lnTo>
                  <a:pt x="1965" y="4040"/>
                </a:lnTo>
                <a:lnTo>
                  <a:pt x="1835" y="3997"/>
                </a:lnTo>
                <a:lnTo>
                  <a:pt x="1708" y="3947"/>
                </a:lnTo>
                <a:lnTo>
                  <a:pt x="1585" y="3890"/>
                </a:lnTo>
                <a:lnTo>
                  <a:pt x="1463" y="3829"/>
                </a:lnTo>
                <a:lnTo>
                  <a:pt x="1347" y="3761"/>
                </a:lnTo>
                <a:lnTo>
                  <a:pt x="1233" y="3687"/>
                </a:lnTo>
                <a:lnTo>
                  <a:pt x="1123" y="3609"/>
                </a:lnTo>
                <a:lnTo>
                  <a:pt x="1018" y="3526"/>
                </a:lnTo>
                <a:lnTo>
                  <a:pt x="915" y="3438"/>
                </a:lnTo>
                <a:lnTo>
                  <a:pt x="819" y="3346"/>
                </a:lnTo>
                <a:lnTo>
                  <a:pt x="726" y="3248"/>
                </a:lnTo>
                <a:lnTo>
                  <a:pt x="639" y="3146"/>
                </a:lnTo>
                <a:lnTo>
                  <a:pt x="555" y="3041"/>
                </a:lnTo>
                <a:lnTo>
                  <a:pt x="477" y="2930"/>
                </a:lnTo>
                <a:lnTo>
                  <a:pt x="404" y="2817"/>
                </a:lnTo>
                <a:lnTo>
                  <a:pt x="337" y="2700"/>
                </a:lnTo>
                <a:lnTo>
                  <a:pt x="275" y="2579"/>
                </a:lnTo>
                <a:lnTo>
                  <a:pt x="220" y="2455"/>
                </a:lnTo>
                <a:lnTo>
                  <a:pt x="170" y="2327"/>
                </a:lnTo>
                <a:lnTo>
                  <a:pt x="125" y="2197"/>
                </a:lnTo>
                <a:lnTo>
                  <a:pt x="87" y="2064"/>
                </a:lnTo>
                <a:lnTo>
                  <a:pt x="56" y="1928"/>
                </a:lnTo>
                <a:lnTo>
                  <a:pt x="32" y="1790"/>
                </a:lnTo>
                <a:lnTo>
                  <a:pt x="14" y="1650"/>
                </a:lnTo>
                <a:lnTo>
                  <a:pt x="3" y="1508"/>
                </a:lnTo>
                <a:lnTo>
                  <a:pt x="0" y="1364"/>
                </a:lnTo>
                <a:lnTo>
                  <a:pt x="0" y="0"/>
                </a:lnTo>
                <a:lnTo>
                  <a:pt x="4827" y="0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Freeform 8">
            <a:extLst>
              <a:ext uri="{FF2B5EF4-FFF2-40B4-BE49-F238E27FC236}">
                <a16:creationId xmlns:a16="http://schemas.microsoft.com/office/drawing/2014/main" id="{FD975CF4-136D-4388-9C0B-A29BBD76EE3C}"/>
              </a:ext>
            </a:extLst>
          </p:cNvPr>
          <p:cNvSpPr>
            <a:spLocks/>
          </p:cNvSpPr>
          <p:nvPr/>
        </p:nvSpPr>
        <p:spPr bwMode="auto">
          <a:xfrm>
            <a:off x="7142621" y="3156878"/>
            <a:ext cx="1137738" cy="1322435"/>
          </a:xfrm>
          <a:custGeom>
            <a:avLst/>
            <a:gdLst>
              <a:gd name="T0" fmla="*/ 0 w 4157"/>
              <a:gd name="T1" fmla="*/ 0 h 4835"/>
              <a:gd name="T2" fmla="*/ 4157 w 4157"/>
              <a:gd name="T3" fmla="*/ 0 h 4835"/>
              <a:gd name="T4" fmla="*/ 4157 w 4157"/>
              <a:gd name="T5" fmla="*/ 2033 h 4835"/>
              <a:gd name="T6" fmla="*/ 4157 w 4157"/>
              <a:gd name="T7" fmla="*/ 2033 h 4835"/>
              <a:gd name="T8" fmla="*/ 4153 w 4157"/>
              <a:gd name="T9" fmla="*/ 2177 h 4835"/>
              <a:gd name="T10" fmla="*/ 4143 w 4157"/>
              <a:gd name="T11" fmla="*/ 2320 h 4835"/>
              <a:gd name="T12" fmla="*/ 4125 w 4157"/>
              <a:gd name="T13" fmla="*/ 2459 h 4835"/>
              <a:gd name="T14" fmla="*/ 4099 w 4157"/>
              <a:gd name="T15" fmla="*/ 2597 h 4835"/>
              <a:gd name="T16" fmla="*/ 4068 w 4157"/>
              <a:gd name="T17" fmla="*/ 2733 h 4835"/>
              <a:gd name="T18" fmla="*/ 4030 w 4157"/>
              <a:gd name="T19" fmla="*/ 2867 h 4835"/>
              <a:gd name="T20" fmla="*/ 3987 w 4157"/>
              <a:gd name="T21" fmla="*/ 2997 h 4835"/>
              <a:gd name="T22" fmla="*/ 3936 w 4157"/>
              <a:gd name="T23" fmla="*/ 3124 h 4835"/>
              <a:gd name="T24" fmla="*/ 3880 w 4157"/>
              <a:gd name="T25" fmla="*/ 3247 h 4835"/>
              <a:gd name="T26" fmla="*/ 3818 w 4157"/>
              <a:gd name="T27" fmla="*/ 3369 h 4835"/>
              <a:gd name="T28" fmla="*/ 3751 w 4157"/>
              <a:gd name="T29" fmla="*/ 3485 h 4835"/>
              <a:gd name="T30" fmla="*/ 3678 w 4157"/>
              <a:gd name="T31" fmla="*/ 3599 h 4835"/>
              <a:gd name="T32" fmla="*/ 3600 w 4157"/>
              <a:gd name="T33" fmla="*/ 3709 h 4835"/>
              <a:gd name="T34" fmla="*/ 3517 w 4157"/>
              <a:gd name="T35" fmla="*/ 3815 h 4835"/>
              <a:gd name="T36" fmla="*/ 3429 w 4157"/>
              <a:gd name="T37" fmla="*/ 3916 h 4835"/>
              <a:gd name="T38" fmla="*/ 3337 w 4157"/>
              <a:gd name="T39" fmla="*/ 4014 h 4835"/>
              <a:gd name="T40" fmla="*/ 3239 w 4157"/>
              <a:gd name="T41" fmla="*/ 4107 h 4835"/>
              <a:gd name="T42" fmla="*/ 3138 w 4157"/>
              <a:gd name="T43" fmla="*/ 4195 h 4835"/>
              <a:gd name="T44" fmla="*/ 3032 w 4157"/>
              <a:gd name="T45" fmla="*/ 4278 h 4835"/>
              <a:gd name="T46" fmla="*/ 2922 w 4157"/>
              <a:gd name="T47" fmla="*/ 4356 h 4835"/>
              <a:gd name="T48" fmla="*/ 2809 w 4157"/>
              <a:gd name="T49" fmla="*/ 4429 h 4835"/>
              <a:gd name="T50" fmla="*/ 2691 w 4157"/>
              <a:gd name="T51" fmla="*/ 4496 h 4835"/>
              <a:gd name="T52" fmla="*/ 2571 w 4157"/>
              <a:gd name="T53" fmla="*/ 4559 h 4835"/>
              <a:gd name="T54" fmla="*/ 2447 w 4157"/>
              <a:gd name="T55" fmla="*/ 4614 h 4835"/>
              <a:gd name="T56" fmla="*/ 2320 w 4157"/>
              <a:gd name="T57" fmla="*/ 4664 h 4835"/>
              <a:gd name="T58" fmla="*/ 2190 w 4157"/>
              <a:gd name="T59" fmla="*/ 4709 h 4835"/>
              <a:gd name="T60" fmla="*/ 2058 w 4157"/>
              <a:gd name="T61" fmla="*/ 4747 h 4835"/>
              <a:gd name="T62" fmla="*/ 1922 w 4157"/>
              <a:gd name="T63" fmla="*/ 4778 h 4835"/>
              <a:gd name="T64" fmla="*/ 1784 w 4157"/>
              <a:gd name="T65" fmla="*/ 4802 h 4835"/>
              <a:gd name="T66" fmla="*/ 1644 w 4157"/>
              <a:gd name="T67" fmla="*/ 4820 h 4835"/>
              <a:gd name="T68" fmla="*/ 1502 w 4157"/>
              <a:gd name="T69" fmla="*/ 4831 h 4835"/>
              <a:gd name="T70" fmla="*/ 1357 w 4157"/>
              <a:gd name="T71" fmla="*/ 4835 h 4835"/>
              <a:gd name="T72" fmla="*/ 0 w 4157"/>
              <a:gd name="T73" fmla="*/ 4835 h 4835"/>
              <a:gd name="T74" fmla="*/ 0 w 4157"/>
              <a:gd name="T75" fmla="*/ 0 h 48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4157" h="4835">
                <a:moveTo>
                  <a:pt x="0" y="0"/>
                </a:moveTo>
                <a:lnTo>
                  <a:pt x="4157" y="0"/>
                </a:lnTo>
                <a:lnTo>
                  <a:pt x="4157" y="2033"/>
                </a:lnTo>
                <a:lnTo>
                  <a:pt x="4157" y="2033"/>
                </a:lnTo>
                <a:lnTo>
                  <a:pt x="4153" y="2177"/>
                </a:lnTo>
                <a:lnTo>
                  <a:pt x="4143" y="2320"/>
                </a:lnTo>
                <a:lnTo>
                  <a:pt x="4125" y="2459"/>
                </a:lnTo>
                <a:lnTo>
                  <a:pt x="4099" y="2597"/>
                </a:lnTo>
                <a:lnTo>
                  <a:pt x="4068" y="2733"/>
                </a:lnTo>
                <a:lnTo>
                  <a:pt x="4030" y="2867"/>
                </a:lnTo>
                <a:lnTo>
                  <a:pt x="3987" y="2997"/>
                </a:lnTo>
                <a:lnTo>
                  <a:pt x="3936" y="3124"/>
                </a:lnTo>
                <a:lnTo>
                  <a:pt x="3880" y="3247"/>
                </a:lnTo>
                <a:lnTo>
                  <a:pt x="3818" y="3369"/>
                </a:lnTo>
                <a:lnTo>
                  <a:pt x="3751" y="3485"/>
                </a:lnTo>
                <a:lnTo>
                  <a:pt x="3678" y="3599"/>
                </a:lnTo>
                <a:lnTo>
                  <a:pt x="3600" y="3709"/>
                </a:lnTo>
                <a:lnTo>
                  <a:pt x="3517" y="3815"/>
                </a:lnTo>
                <a:lnTo>
                  <a:pt x="3429" y="3916"/>
                </a:lnTo>
                <a:lnTo>
                  <a:pt x="3337" y="4014"/>
                </a:lnTo>
                <a:lnTo>
                  <a:pt x="3239" y="4107"/>
                </a:lnTo>
                <a:lnTo>
                  <a:pt x="3138" y="4195"/>
                </a:lnTo>
                <a:lnTo>
                  <a:pt x="3032" y="4278"/>
                </a:lnTo>
                <a:lnTo>
                  <a:pt x="2922" y="4356"/>
                </a:lnTo>
                <a:lnTo>
                  <a:pt x="2809" y="4429"/>
                </a:lnTo>
                <a:lnTo>
                  <a:pt x="2691" y="4496"/>
                </a:lnTo>
                <a:lnTo>
                  <a:pt x="2571" y="4559"/>
                </a:lnTo>
                <a:lnTo>
                  <a:pt x="2447" y="4614"/>
                </a:lnTo>
                <a:lnTo>
                  <a:pt x="2320" y="4664"/>
                </a:lnTo>
                <a:lnTo>
                  <a:pt x="2190" y="4709"/>
                </a:lnTo>
                <a:lnTo>
                  <a:pt x="2058" y="4747"/>
                </a:lnTo>
                <a:lnTo>
                  <a:pt x="1922" y="4778"/>
                </a:lnTo>
                <a:lnTo>
                  <a:pt x="1784" y="4802"/>
                </a:lnTo>
                <a:lnTo>
                  <a:pt x="1644" y="4820"/>
                </a:lnTo>
                <a:lnTo>
                  <a:pt x="1502" y="4831"/>
                </a:lnTo>
                <a:lnTo>
                  <a:pt x="1357" y="4835"/>
                </a:lnTo>
                <a:lnTo>
                  <a:pt x="0" y="483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81D23EF1-C2EB-4E02-A0BB-E1903FD2F0B5}"/>
              </a:ext>
            </a:extLst>
          </p:cNvPr>
          <p:cNvGrpSpPr/>
          <p:nvPr/>
        </p:nvGrpSpPr>
        <p:grpSpPr>
          <a:xfrm>
            <a:off x="3911641" y="992221"/>
            <a:ext cx="3117698" cy="2154807"/>
            <a:chOff x="3911641" y="992221"/>
            <a:chExt cx="3117698" cy="2154807"/>
          </a:xfrm>
        </p:grpSpPr>
        <p:sp>
          <p:nvSpPr>
            <p:cNvPr id="6" name="Freeform 9">
              <a:extLst>
                <a:ext uri="{FF2B5EF4-FFF2-40B4-BE49-F238E27FC236}">
                  <a16:creationId xmlns:a16="http://schemas.microsoft.com/office/drawing/2014/main" id="{5F6FA037-0E5B-4240-AFA8-5A68A0F55655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1641" y="992221"/>
              <a:ext cx="3117698" cy="2154807"/>
            </a:xfrm>
            <a:custGeom>
              <a:avLst/>
              <a:gdLst>
                <a:gd name="T0" fmla="*/ 0 w 11399"/>
                <a:gd name="T1" fmla="*/ 7872 h 7872"/>
                <a:gd name="T2" fmla="*/ 6 w 11399"/>
                <a:gd name="T3" fmla="*/ 5458 h 7872"/>
                <a:gd name="T4" fmla="*/ 55 w 11399"/>
                <a:gd name="T5" fmla="*/ 4974 h 7872"/>
                <a:gd name="T6" fmla="*/ 151 w 11399"/>
                <a:gd name="T7" fmla="*/ 4505 h 7872"/>
                <a:gd name="T8" fmla="*/ 291 w 11399"/>
                <a:gd name="T9" fmla="*/ 4054 h 7872"/>
                <a:gd name="T10" fmla="*/ 472 w 11399"/>
                <a:gd name="T11" fmla="*/ 3623 h 7872"/>
                <a:gd name="T12" fmla="*/ 693 w 11399"/>
                <a:gd name="T13" fmla="*/ 3215 h 7872"/>
                <a:gd name="T14" fmla="*/ 952 w 11399"/>
                <a:gd name="T15" fmla="*/ 2832 h 7872"/>
                <a:gd name="T16" fmla="*/ 1245 w 11399"/>
                <a:gd name="T17" fmla="*/ 2477 h 7872"/>
                <a:gd name="T18" fmla="*/ 1570 w 11399"/>
                <a:gd name="T19" fmla="*/ 2151 h 7872"/>
                <a:gd name="T20" fmla="*/ 1925 w 11399"/>
                <a:gd name="T21" fmla="*/ 1858 h 7872"/>
                <a:gd name="T22" fmla="*/ 2308 w 11399"/>
                <a:gd name="T23" fmla="*/ 1599 h 7872"/>
                <a:gd name="T24" fmla="*/ 2715 w 11399"/>
                <a:gd name="T25" fmla="*/ 1377 h 7872"/>
                <a:gd name="T26" fmla="*/ 3145 w 11399"/>
                <a:gd name="T27" fmla="*/ 1196 h 7872"/>
                <a:gd name="T28" fmla="*/ 3595 w 11399"/>
                <a:gd name="T29" fmla="*/ 1055 h 7872"/>
                <a:gd name="T30" fmla="*/ 4063 w 11399"/>
                <a:gd name="T31" fmla="*/ 960 h 7872"/>
                <a:gd name="T32" fmla="*/ 4547 w 11399"/>
                <a:gd name="T33" fmla="*/ 909 h 7872"/>
                <a:gd name="T34" fmla="*/ 7857 w 11399"/>
                <a:gd name="T35" fmla="*/ 904 h 7872"/>
                <a:gd name="T36" fmla="*/ 11399 w 11399"/>
                <a:gd name="T37" fmla="*/ 2987 h 7872"/>
                <a:gd name="T38" fmla="*/ 7857 w 11399"/>
                <a:gd name="T39" fmla="*/ 5071 h 7872"/>
                <a:gd name="T40" fmla="*/ 2655 w 11399"/>
                <a:gd name="T41" fmla="*/ 5074 h 7872"/>
                <a:gd name="T42" fmla="*/ 2373 w 11399"/>
                <a:gd name="T43" fmla="*/ 5103 h 7872"/>
                <a:gd name="T44" fmla="*/ 2099 w 11399"/>
                <a:gd name="T45" fmla="*/ 5159 h 7872"/>
                <a:gd name="T46" fmla="*/ 1837 w 11399"/>
                <a:gd name="T47" fmla="*/ 5240 h 7872"/>
                <a:gd name="T48" fmla="*/ 1586 w 11399"/>
                <a:gd name="T49" fmla="*/ 5347 h 7872"/>
                <a:gd name="T50" fmla="*/ 1348 w 11399"/>
                <a:gd name="T51" fmla="*/ 5476 h 7872"/>
                <a:gd name="T52" fmla="*/ 1125 w 11399"/>
                <a:gd name="T53" fmla="*/ 5627 h 7872"/>
                <a:gd name="T54" fmla="*/ 918 w 11399"/>
                <a:gd name="T55" fmla="*/ 5797 h 7872"/>
                <a:gd name="T56" fmla="*/ 728 w 11399"/>
                <a:gd name="T57" fmla="*/ 5988 h 7872"/>
                <a:gd name="T58" fmla="*/ 557 w 11399"/>
                <a:gd name="T59" fmla="*/ 6196 h 7872"/>
                <a:gd name="T60" fmla="*/ 405 w 11399"/>
                <a:gd name="T61" fmla="*/ 6419 h 7872"/>
                <a:gd name="T62" fmla="*/ 277 w 11399"/>
                <a:gd name="T63" fmla="*/ 6657 h 7872"/>
                <a:gd name="T64" fmla="*/ 170 w 11399"/>
                <a:gd name="T65" fmla="*/ 6908 h 7872"/>
                <a:gd name="T66" fmla="*/ 89 w 11399"/>
                <a:gd name="T67" fmla="*/ 7171 h 7872"/>
                <a:gd name="T68" fmla="*/ 32 w 11399"/>
                <a:gd name="T69" fmla="*/ 7445 h 7872"/>
                <a:gd name="T70" fmla="*/ 3 w 11399"/>
                <a:gd name="T71" fmla="*/ 7728 h 78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1399" h="7872">
                  <a:moveTo>
                    <a:pt x="0" y="7872"/>
                  </a:moveTo>
                  <a:lnTo>
                    <a:pt x="0" y="7872"/>
                  </a:lnTo>
                  <a:lnTo>
                    <a:pt x="0" y="5705"/>
                  </a:lnTo>
                  <a:lnTo>
                    <a:pt x="6" y="5458"/>
                  </a:lnTo>
                  <a:lnTo>
                    <a:pt x="24" y="5214"/>
                  </a:lnTo>
                  <a:lnTo>
                    <a:pt x="55" y="4974"/>
                  </a:lnTo>
                  <a:lnTo>
                    <a:pt x="98" y="4738"/>
                  </a:lnTo>
                  <a:lnTo>
                    <a:pt x="151" y="4505"/>
                  </a:lnTo>
                  <a:lnTo>
                    <a:pt x="215" y="4277"/>
                  </a:lnTo>
                  <a:lnTo>
                    <a:pt x="291" y="4054"/>
                  </a:lnTo>
                  <a:lnTo>
                    <a:pt x="377" y="3836"/>
                  </a:lnTo>
                  <a:lnTo>
                    <a:pt x="472" y="3623"/>
                  </a:lnTo>
                  <a:lnTo>
                    <a:pt x="579" y="3416"/>
                  </a:lnTo>
                  <a:lnTo>
                    <a:pt x="693" y="3215"/>
                  </a:lnTo>
                  <a:lnTo>
                    <a:pt x="819" y="3020"/>
                  </a:lnTo>
                  <a:lnTo>
                    <a:pt x="952" y="2832"/>
                  </a:lnTo>
                  <a:lnTo>
                    <a:pt x="1095" y="2650"/>
                  </a:lnTo>
                  <a:lnTo>
                    <a:pt x="1245" y="2477"/>
                  </a:lnTo>
                  <a:lnTo>
                    <a:pt x="1404" y="2310"/>
                  </a:lnTo>
                  <a:lnTo>
                    <a:pt x="1570" y="2151"/>
                  </a:lnTo>
                  <a:lnTo>
                    <a:pt x="1744" y="2000"/>
                  </a:lnTo>
                  <a:lnTo>
                    <a:pt x="1925" y="1858"/>
                  </a:lnTo>
                  <a:lnTo>
                    <a:pt x="2114" y="1723"/>
                  </a:lnTo>
                  <a:lnTo>
                    <a:pt x="2308" y="1599"/>
                  </a:lnTo>
                  <a:lnTo>
                    <a:pt x="2508" y="1483"/>
                  </a:lnTo>
                  <a:lnTo>
                    <a:pt x="2715" y="1377"/>
                  </a:lnTo>
                  <a:lnTo>
                    <a:pt x="2927" y="1281"/>
                  </a:lnTo>
                  <a:lnTo>
                    <a:pt x="3145" y="1196"/>
                  </a:lnTo>
                  <a:lnTo>
                    <a:pt x="3368" y="1120"/>
                  </a:lnTo>
                  <a:lnTo>
                    <a:pt x="3595" y="1055"/>
                  </a:lnTo>
                  <a:lnTo>
                    <a:pt x="3828" y="1001"/>
                  </a:lnTo>
                  <a:lnTo>
                    <a:pt x="4063" y="960"/>
                  </a:lnTo>
                  <a:lnTo>
                    <a:pt x="4303" y="928"/>
                  </a:lnTo>
                  <a:lnTo>
                    <a:pt x="4547" y="909"/>
                  </a:lnTo>
                  <a:lnTo>
                    <a:pt x="4794" y="904"/>
                  </a:lnTo>
                  <a:lnTo>
                    <a:pt x="7857" y="904"/>
                  </a:lnTo>
                  <a:lnTo>
                    <a:pt x="7857" y="0"/>
                  </a:lnTo>
                  <a:lnTo>
                    <a:pt x="11399" y="2987"/>
                  </a:lnTo>
                  <a:lnTo>
                    <a:pt x="7857" y="5973"/>
                  </a:lnTo>
                  <a:lnTo>
                    <a:pt x="7857" y="5071"/>
                  </a:lnTo>
                  <a:lnTo>
                    <a:pt x="2800" y="5071"/>
                  </a:lnTo>
                  <a:lnTo>
                    <a:pt x="2655" y="5074"/>
                  </a:lnTo>
                  <a:lnTo>
                    <a:pt x="2513" y="5085"/>
                  </a:lnTo>
                  <a:lnTo>
                    <a:pt x="2373" y="5103"/>
                  </a:lnTo>
                  <a:lnTo>
                    <a:pt x="2235" y="5127"/>
                  </a:lnTo>
                  <a:lnTo>
                    <a:pt x="2099" y="5159"/>
                  </a:lnTo>
                  <a:lnTo>
                    <a:pt x="1967" y="5196"/>
                  </a:lnTo>
                  <a:lnTo>
                    <a:pt x="1837" y="5240"/>
                  </a:lnTo>
                  <a:lnTo>
                    <a:pt x="1710" y="5290"/>
                  </a:lnTo>
                  <a:lnTo>
                    <a:pt x="1586" y="5347"/>
                  </a:lnTo>
                  <a:lnTo>
                    <a:pt x="1466" y="5408"/>
                  </a:lnTo>
                  <a:lnTo>
                    <a:pt x="1348" y="5476"/>
                  </a:lnTo>
                  <a:lnTo>
                    <a:pt x="1235" y="5548"/>
                  </a:lnTo>
                  <a:lnTo>
                    <a:pt x="1125" y="5627"/>
                  </a:lnTo>
                  <a:lnTo>
                    <a:pt x="1019" y="5710"/>
                  </a:lnTo>
                  <a:lnTo>
                    <a:pt x="918" y="5797"/>
                  </a:lnTo>
                  <a:lnTo>
                    <a:pt x="820" y="5891"/>
                  </a:lnTo>
                  <a:lnTo>
                    <a:pt x="728" y="5988"/>
                  </a:lnTo>
                  <a:lnTo>
                    <a:pt x="640" y="6089"/>
                  </a:lnTo>
                  <a:lnTo>
                    <a:pt x="557" y="6196"/>
                  </a:lnTo>
                  <a:lnTo>
                    <a:pt x="479" y="6305"/>
                  </a:lnTo>
                  <a:lnTo>
                    <a:pt x="405" y="6419"/>
                  </a:lnTo>
                  <a:lnTo>
                    <a:pt x="339" y="6537"/>
                  </a:lnTo>
                  <a:lnTo>
                    <a:pt x="277" y="6657"/>
                  </a:lnTo>
                  <a:lnTo>
                    <a:pt x="220" y="6782"/>
                  </a:lnTo>
                  <a:lnTo>
                    <a:pt x="170" y="6908"/>
                  </a:lnTo>
                  <a:lnTo>
                    <a:pt x="126" y="7039"/>
                  </a:lnTo>
                  <a:lnTo>
                    <a:pt x="89" y="7171"/>
                  </a:lnTo>
                  <a:lnTo>
                    <a:pt x="58" y="7307"/>
                  </a:lnTo>
                  <a:lnTo>
                    <a:pt x="32" y="7445"/>
                  </a:lnTo>
                  <a:lnTo>
                    <a:pt x="14" y="7585"/>
                  </a:lnTo>
                  <a:lnTo>
                    <a:pt x="3" y="7728"/>
                  </a:lnTo>
                  <a:lnTo>
                    <a:pt x="0" y="787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939800" sx="92000" sy="92000" algn="ctr" rotWithShape="0">
                <a:prstClr val="black">
                  <a:alpha val="26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0BF1FEB-9ED2-446A-9E4B-EC12654FEDE5}"/>
                </a:ext>
              </a:extLst>
            </p:cNvPr>
            <p:cNvSpPr txBox="1"/>
            <p:nvPr/>
          </p:nvSpPr>
          <p:spPr>
            <a:xfrm>
              <a:off x="5537290" y="1475087"/>
              <a:ext cx="102859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bg1"/>
                  </a:solidFill>
                  <a:latin typeface="+mj-lt"/>
                </a:rPr>
                <a:t>01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A10AB295-8693-41CF-BE46-951C5A99739C}"/>
              </a:ext>
            </a:extLst>
          </p:cNvPr>
          <p:cNvGrpSpPr/>
          <p:nvPr/>
        </p:nvGrpSpPr>
        <p:grpSpPr>
          <a:xfrm>
            <a:off x="6379203" y="1240947"/>
            <a:ext cx="2149883" cy="3122624"/>
            <a:chOff x="6379203" y="1240947"/>
            <a:chExt cx="2149883" cy="3122624"/>
          </a:xfrm>
        </p:grpSpPr>
        <p:sp>
          <p:nvSpPr>
            <p:cNvPr id="8" name="Freeform 11">
              <a:extLst>
                <a:ext uri="{FF2B5EF4-FFF2-40B4-BE49-F238E27FC236}">
                  <a16:creationId xmlns:a16="http://schemas.microsoft.com/office/drawing/2014/main" id="{61D24D10-162E-4AED-A892-D0EAC35FF6E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79203" y="1240947"/>
              <a:ext cx="2149883" cy="3122624"/>
            </a:xfrm>
            <a:custGeom>
              <a:avLst/>
              <a:gdLst>
                <a:gd name="T0" fmla="*/ 2793 w 7859"/>
                <a:gd name="T1" fmla="*/ 2660 h 11417"/>
                <a:gd name="T2" fmla="*/ 2764 w 7859"/>
                <a:gd name="T3" fmla="*/ 2377 h 11417"/>
                <a:gd name="T4" fmla="*/ 2708 w 7859"/>
                <a:gd name="T5" fmla="*/ 2103 h 11417"/>
                <a:gd name="T6" fmla="*/ 2627 w 7859"/>
                <a:gd name="T7" fmla="*/ 1840 h 11417"/>
                <a:gd name="T8" fmla="*/ 2520 w 7859"/>
                <a:gd name="T9" fmla="*/ 1589 h 11417"/>
                <a:gd name="T10" fmla="*/ 2392 w 7859"/>
                <a:gd name="T11" fmla="*/ 1351 h 11417"/>
                <a:gd name="T12" fmla="*/ 2240 w 7859"/>
                <a:gd name="T13" fmla="*/ 1127 h 11417"/>
                <a:gd name="T14" fmla="*/ 2070 w 7859"/>
                <a:gd name="T15" fmla="*/ 920 h 11417"/>
                <a:gd name="T16" fmla="*/ 1880 w 7859"/>
                <a:gd name="T17" fmla="*/ 729 h 11417"/>
                <a:gd name="T18" fmla="*/ 1672 w 7859"/>
                <a:gd name="T19" fmla="*/ 558 h 11417"/>
                <a:gd name="T20" fmla="*/ 1450 w 7859"/>
                <a:gd name="T21" fmla="*/ 407 h 11417"/>
                <a:gd name="T22" fmla="*/ 1212 w 7859"/>
                <a:gd name="T23" fmla="*/ 277 h 11417"/>
                <a:gd name="T24" fmla="*/ 961 w 7859"/>
                <a:gd name="T25" fmla="*/ 171 h 11417"/>
                <a:gd name="T26" fmla="*/ 699 w 7859"/>
                <a:gd name="T27" fmla="*/ 89 h 11417"/>
                <a:gd name="T28" fmla="*/ 425 w 7859"/>
                <a:gd name="T29" fmla="*/ 33 h 11417"/>
                <a:gd name="T30" fmla="*/ 143 w 7859"/>
                <a:gd name="T31" fmla="*/ 4 h 11417"/>
                <a:gd name="T32" fmla="*/ 0 w 7859"/>
                <a:gd name="T33" fmla="*/ 0 h 11417"/>
                <a:gd name="T34" fmla="*/ 2246 w 7859"/>
                <a:gd name="T35" fmla="*/ 1 h 11417"/>
                <a:gd name="T36" fmla="*/ 2410 w 7859"/>
                <a:gd name="T37" fmla="*/ 7 h 11417"/>
                <a:gd name="T38" fmla="*/ 2575 w 7859"/>
                <a:gd name="T39" fmla="*/ 18 h 11417"/>
                <a:gd name="T40" fmla="*/ 2736 w 7859"/>
                <a:gd name="T41" fmla="*/ 35 h 11417"/>
                <a:gd name="T42" fmla="*/ 3034 w 7859"/>
                <a:gd name="T43" fmla="*/ 79 h 11417"/>
                <a:gd name="T44" fmla="*/ 3460 w 7859"/>
                <a:gd name="T45" fmla="*/ 178 h 11417"/>
                <a:gd name="T46" fmla="*/ 3869 w 7859"/>
                <a:gd name="T47" fmla="*/ 313 h 11417"/>
                <a:gd name="T48" fmla="*/ 4261 w 7859"/>
                <a:gd name="T49" fmla="*/ 483 h 11417"/>
                <a:gd name="T50" fmla="*/ 4635 w 7859"/>
                <a:gd name="T51" fmla="*/ 687 h 11417"/>
                <a:gd name="T52" fmla="*/ 4987 w 7859"/>
                <a:gd name="T53" fmla="*/ 921 h 11417"/>
                <a:gd name="T54" fmla="*/ 5316 w 7859"/>
                <a:gd name="T55" fmla="*/ 1185 h 11417"/>
                <a:gd name="T56" fmla="*/ 5620 w 7859"/>
                <a:gd name="T57" fmla="*/ 1476 h 11417"/>
                <a:gd name="T58" fmla="*/ 5899 w 7859"/>
                <a:gd name="T59" fmla="*/ 1794 h 11417"/>
                <a:gd name="T60" fmla="*/ 6150 w 7859"/>
                <a:gd name="T61" fmla="*/ 2134 h 11417"/>
                <a:gd name="T62" fmla="*/ 6370 w 7859"/>
                <a:gd name="T63" fmla="*/ 2497 h 11417"/>
                <a:gd name="T64" fmla="*/ 6557 w 7859"/>
                <a:gd name="T65" fmla="*/ 2880 h 11417"/>
                <a:gd name="T66" fmla="*/ 6711 w 7859"/>
                <a:gd name="T67" fmla="*/ 3281 h 11417"/>
                <a:gd name="T68" fmla="*/ 6830 w 7859"/>
                <a:gd name="T69" fmla="*/ 3698 h 11417"/>
                <a:gd name="T70" fmla="*/ 6910 w 7859"/>
                <a:gd name="T71" fmla="*/ 4130 h 11417"/>
                <a:gd name="T72" fmla="*/ 6951 w 7859"/>
                <a:gd name="T73" fmla="*/ 4574 h 11417"/>
                <a:gd name="T74" fmla="*/ 6956 w 7859"/>
                <a:gd name="T75" fmla="*/ 7869 h 11417"/>
                <a:gd name="T76" fmla="*/ 4877 w 7859"/>
                <a:gd name="T77" fmla="*/ 11417 h 11417"/>
                <a:gd name="T78" fmla="*/ 2796 w 7859"/>
                <a:gd name="T79" fmla="*/ 7869 h 11417"/>
                <a:gd name="T80" fmla="*/ 2796 w 7859"/>
                <a:gd name="T81" fmla="*/ 2803 h 11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859" h="11417">
                  <a:moveTo>
                    <a:pt x="2796" y="2803"/>
                  </a:moveTo>
                  <a:lnTo>
                    <a:pt x="2793" y="2660"/>
                  </a:lnTo>
                  <a:lnTo>
                    <a:pt x="2782" y="2517"/>
                  </a:lnTo>
                  <a:lnTo>
                    <a:pt x="2764" y="2377"/>
                  </a:lnTo>
                  <a:lnTo>
                    <a:pt x="2739" y="2239"/>
                  </a:lnTo>
                  <a:lnTo>
                    <a:pt x="2708" y="2103"/>
                  </a:lnTo>
                  <a:lnTo>
                    <a:pt x="2671" y="1971"/>
                  </a:lnTo>
                  <a:lnTo>
                    <a:pt x="2627" y="1840"/>
                  </a:lnTo>
                  <a:lnTo>
                    <a:pt x="2577" y="1712"/>
                  </a:lnTo>
                  <a:lnTo>
                    <a:pt x="2520" y="1589"/>
                  </a:lnTo>
                  <a:lnTo>
                    <a:pt x="2459" y="1467"/>
                  </a:lnTo>
                  <a:lnTo>
                    <a:pt x="2392" y="1351"/>
                  </a:lnTo>
                  <a:lnTo>
                    <a:pt x="2319" y="1237"/>
                  </a:lnTo>
                  <a:lnTo>
                    <a:pt x="2240" y="1127"/>
                  </a:lnTo>
                  <a:lnTo>
                    <a:pt x="2158" y="1021"/>
                  </a:lnTo>
                  <a:lnTo>
                    <a:pt x="2070" y="920"/>
                  </a:lnTo>
                  <a:lnTo>
                    <a:pt x="1977" y="822"/>
                  </a:lnTo>
                  <a:lnTo>
                    <a:pt x="1880" y="729"/>
                  </a:lnTo>
                  <a:lnTo>
                    <a:pt x="1779" y="641"/>
                  </a:lnTo>
                  <a:lnTo>
                    <a:pt x="1672" y="558"/>
                  </a:lnTo>
                  <a:lnTo>
                    <a:pt x="1563" y="480"/>
                  </a:lnTo>
                  <a:lnTo>
                    <a:pt x="1450" y="407"/>
                  </a:lnTo>
                  <a:lnTo>
                    <a:pt x="1332" y="339"/>
                  </a:lnTo>
                  <a:lnTo>
                    <a:pt x="1212" y="277"/>
                  </a:lnTo>
                  <a:lnTo>
                    <a:pt x="1088" y="221"/>
                  </a:lnTo>
                  <a:lnTo>
                    <a:pt x="961" y="171"/>
                  </a:lnTo>
                  <a:lnTo>
                    <a:pt x="831" y="127"/>
                  </a:lnTo>
                  <a:lnTo>
                    <a:pt x="699" y="89"/>
                  </a:lnTo>
                  <a:lnTo>
                    <a:pt x="563" y="57"/>
                  </a:lnTo>
                  <a:lnTo>
                    <a:pt x="425" y="33"/>
                  </a:lnTo>
                  <a:lnTo>
                    <a:pt x="285" y="15"/>
                  </a:lnTo>
                  <a:lnTo>
                    <a:pt x="143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2163" y="0"/>
                  </a:lnTo>
                  <a:lnTo>
                    <a:pt x="2246" y="1"/>
                  </a:lnTo>
                  <a:lnTo>
                    <a:pt x="2328" y="2"/>
                  </a:lnTo>
                  <a:lnTo>
                    <a:pt x="2410" y="7"/>
                  </a:lnTo>
                  <a:lnTo>
                    <a:pt x="2493" y="11"/>
                  </a:lnTo>
                  <a:lnTo>
                    <a:pt x="2575" y="18"/>
                  </a:lnTo>
                  <a:lnTo>
                    <a:pt x="2656" y="26"/>
                  </a:lnTo>
                  <a:lnTo>
                    <a:pt x="2736" y="35"/>
                  </a:lnTo>
                  <a:lnTo>
                    <a:pt x="2817" y="45"/>
                  </a:lnTo>
                  <a:lnTo>
                    <a:pt x="3034" y="79"/>
                  </a:lnTo>
                  <a:lnTo>
                    <a:pt x="3248" y="124"/>
                  </a:lnTo>
                  <a:lnTo>
                    <a:pt x="3460" y="178"/>
                  </a:lnTo>
                  <a:lnTo>
                    <a:pt x="3666" y="241"/>
                  </a:lnTo>
                  <a:lnTo>
                    <a:pt x="3869" y="313"/>
                  </a:lnTo>
                  <a:lnTo>
                    <a:pt x="4068" y="394"/>
                  </a:lnTo>
                  <a:lnTo>
                    <a:pt x="4261" y="483"/>
                  </a:lnTo>
                  <a:lnTo>
                    <a:pt x="4450" y="581"/>
                  </a:lnTo>
                  <a:lnTo>
                    <a:pt x="4635" y="687"/>
                  </a:lnTo>
                  <a:lnTo>
                    <a:pt x="4813" y="801"/>
                  </a:lnTo>
                  <a:lnTo>
                    <a:pt x="4987" y="921"/>
                  </a:lnTo>
                  <a:lnTo>
                    <a:pt x="5155" y="1050"/>
                  </a:lnTo>
                  <a:lnTo>
                    <a:pt x="5316" y="1185"/>
                  </a:lnTo>
                  <a:lnTo>
                    <a:pt x="5471" y="1327"/>
                  </a:lnTo>
                  <a:lnTo>
                    <a:pt x="5620" y="1476"/>
                  </a:lnTo>
                  <a:lnTo>
                    <a:pt x="5764" y="1632"/>
                  </a:lnTo>
                  <a:lnTo>
                    <a:pt x="5899" y="1794"/>
                  </a:lnTo>
                  <a:lnTo>
                    <a:pt x="6028" y="1961"/>
                  </a:lnTo>
                  <a:lnTo>
                    <a:pt x="6150" y="2134"/>
                  </a:lnTo>
                  <a:lnTo>
                    <a:pt x="6263" y="2312"/>
                  </a:lnTo>
                  <a:lnTo>
                    <a:pt x="6370" y="2497"/>
                  </a:lnTo>
                  <a:lnTo>
                    <a:pt x="6467" y="2686"/>
                  </a:lnTo>
                  <a:lnTo>
                    <a:pt x="6557" y="2880"/>
                  </a:lnTo>
                  <a:lnTo>
                    <a:pt x="6639" y="3078"/>
                  </a:lnTo>
                  <a:lnTo>
                    <a:pt x="6711" y="3281"/>
                  </a:lnTo>
                  <a:lnTo>
                    <a:pt x="6775" y="3488"/>
                  </a:lnTo>
                  <a:lnTo>
                    <a:pt x="6830" y="3698"/>
                  </a:lnTo>
                  <a:lnTo>
                    <a:pt x="6874" y="3912"/>
                  </a:lnTo>
                  <a:lnTo>
                    <a:pt x="6910" y="4130"/>
                  </a:lnTo>
                  <a:lnTo>
                    <a:pt x="6935" y="4351"/>
                  </a:lnTo>
                  <a:lnTo>
                    <a:pt x="6951" y="4574"/>
                  </a:lnTo>
                  <a:lnTo>
                    <a:pt x="6956" y="4801"/>
                  </a:lnTo>
                  <a:lnTo>
                    <a:pt x="6956" y="7869"/>
                  </a:lnTo>
                  <a:lnTo>
                    <a:pt x="7859" y="7869"/>
                  </a:lnTo>
                  <a:lnTo>
                    <a:pt x="4877" y="11417"/>
                  </a:lnTo>
                  <a:lnTo>
                    <a:pt x="1895" y="7869"/>
                  </a:lnTo>
                  <a:lnTo>
                    <a:pt x="2796" y="7869"/>
                  </a:lnTo>
                  <a:lnTo>
                    <a:pt x="2796" y="4358"/>
                  </a:lnTo>
                  <a:lnTo>
                    <a:pt x="2796" y="280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939800" sx="92000" sy="92000" algn="ctr" rotWithShape="0">
                <a:prstClr val="black">
                  <a:alpha val="26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6A4113B-45CD-4211-8CF5-83620A99BCC8}"/>
                </a:ext>
              </a:extLst>
            </p:cNvPr>
            <p:cNvSpPr txBox="1"/>
            <p:nvPr/>
          </p:nvSpPr>
          <p:spPr>
            <a:xfrm>
              <a:off x="7197190" y="3172757"/>
              <a:ext cx="102859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bg1"/>
                  </a:solidFill>
                  <a:latin typeface="+mj-lt"/>
                </a:rPr>
                <a:t>02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A9A892A2-EF38-460C-BEAB-5A80596F13F8}"/>
              </a:ext>
            </a:extLst>
          </p:cNvPr>
          <p:cNvGrpSpPr/>
          <p:nvPr/>
        </p:nvGrpSpPr>
        <p:grpSpPr>
          <a:xfrm>
            <a:off x="3662914" y="2494430"/>
            <a:ext cx="2149883" cy="3125086"/>
            <a:chOff x="3662914" y="2494430"/>
            <a:chExt cx="2149883" cy="3125086"/>
          </a:xfrm>
        </p:grpSpPr>
        <p:sp>
          <p:nvSpPr>
            <p:cNvPr id="9" name="Freeform 12">
              <a:extLst>
                <a:ext uri="{FF2B5EF4-FFF2-40B4-BE49-F238E27FC236}">
                  <a16:creationId xmlns:a16="http://schemas.microsoft.com/office/drawing/2014/main" id="{5485DDD0-17DA-4FFF-B865-2C5ABE6E06BA}"/>
                </a:ext>
              </a:extLst>
            </p:cNvPr>
            <p:cNvSpPr>
              <a:spLocks/>
            </p:cNvSpPr>
            <p:nvPr/>
          </p:nvSpPr>
          <p:spPr bwMode="auto">
            <a:xfrm>
              <a:off x="3662914" y="2494430"/>
              <a:ext cx="2149883" cy="3125086"/>
            </a:xfrm>
            <a:custGeom>
              <a:avLst/>
              <a:gdLst>
                <a:gd name="T0" fmla="*/ 7861 w 7861"/>
                <a:gd name="T1" fmla="*/ 11417 h 11417"/>
                <a:gd name="T2" fmla="*/ 5450 w 7861"/>
                <a:gd name="T3" fmla="*/ 11412 h 11417"/>
                <a:gd name="T4" fmla="*/ 4966 w 7861"/>
                <a:gd name="T5" fmla="*/ 11363 h 11417"/>
                <a:gd name="T6" fmla="*/ 4498 w 7861"/>
                <a:gd name="T7" fmla="*/ 11266 h 11417"/>
                <a:gd name="T8" fmla="*/ 4048 w 7861"/>
                <a:gd name="T9" fmla="*/ 11125 h 11417"/>
                <a:gd name="T10" fmla="*/ 3618 w 7861"/>
                <a:gd name="T11" fmla="*/ 10944 h 11417"/>
                <a:gd name="T12" fmla="*/ 3210 w 7861"/>
                <a:gd name="T13" fmla="*/ 10722 h 11417"/>
                <a:gd name="T14" fmla="*/ 2828 w 7861"/>
                <a:gd name="T15" fmla="*/ 10463 h 11417"/>
                <a:gd name="T16" fmla="*/ 2473 w 7861"/>
                <a:gd name="T17" fmla="*/ 10170 h 11417"/>
                <a:gd name="T18" fmla="*/ 2147 w 7861"/>
                <a:gd name="T19" fmla="*/ 9844 h 11417"/>
                <a:gd name="T20" fmla="*/ 1855 w 7861"/>
                <a:gd name="T21" fmla="*/ 9489 h 11417"/>
                <a:gd name="T22" fmla="*/ 1596 w 7861"/>
                <a:gd name="T23" fmla="*/ 9106 h 11417"/>
                <a:gd name="T24" fmla="*/ 1375 w 7861"/>
                <a:gd name="T25" fmla="*/ 8698 h 11417"/>
                <a:gd name="T26" fmla="*/ 1194 w 7861"/>
                <a:gd name="T27" fmla="*/ 8267 h 11417"/>
                <a:gd name="T28" fmla="*/ 1054 w 7861"/>
                <a:gd name="T29" fmla="*/ 7816 h 11417"/>
                <a:gd name="T30" fmla="*/ 958 w 7861"/>
                <a:gd name="T31" fmla="*/ 7347 h 11417"/>
                <a:gd name="T32" fmla="*/ 908 w 7861"/>
                <a:gd name="T33" fmla="*/ 6863 h 11417"/>
                <a:gd name="T34" fmla="*/ 903 w 7861"/>
                <a:gd name="T35" fmla="*/ 3548 h 11417"/>
                <a:gd name="T36" fmla="*/ 2982 w 7861"/>
                <a:gd name="T37" fmla="*/ 0 h 11417"/>
                <a:gd name="T38" fmla="*/ 5063 w 7861"/>
                <a:gd name="T39" fmla="*/ 3548 h 11417"/>
                <a:gd name="T40" fmla="*/ 5066 w 7861"/>
                <a:gd name="T41" fmla="*/ 8758 h 11417"/>
                <a:gd name="T42" fmla="*/ 5095 w 7861"/>
                <a:gd name="T43" fmla="*/ 9040 h 11417"/>
                <a:gd name="T44" fmla="*/ 5151 w 7861"/>
                <a:gd name="T45" fmla="*/ 9314 h 11417"/>
                <a:gd name="T46" fmla="*/ 5232 w 7861"/>
                <a:gd name="T47" fmla="*/ 9577 h 11417"/>
                <a:gd name="T48" fmla="*/ 5339 w 7861"/>
                <a:gd name="T49" fmla="*/ 9829 h 11417"/>
                <a:gd name="T50" fmla="*/ 5467 w 7861"/>
                <a:gd name="T51" fmla="*/ 10067 h 11417"/>
                <a:gd name="T52" fmla="*/ 5619 w 7861"/>
                <a:gd name="T53" fmla="*/ 10291 h 11417"/>
                <a:gd name="T54" fmla="*/ 5789 w 7861"/>
                <a:gd name="T55" fmla="*/ 10498 h 11417"/>
                <a:gd name="T56" fmla="*/ 5979 w 7861"/>
                <a:gd name="T57" fmla="*/ 10688 h 11417"/>
                <a:gd name="T58" fmla="*/ 6187 w 7861"/>
                <a:gd name="T59" fmla="*/ 10859 h 11417"/>
                <a:gd name="T60" fmla="*/ 6409 w 7861"/>
                <a:gd name="T61" fmla="*/ 11011 h 11417"/>
                <a:gd name="T62" fmla="*/ 6647 w 7861"/>
                <a:gd name="T63" fmla="*/ 11140 h 11417"/>
                <a:gd name="T64" fmla="*/ 6898 w 7861"/>
                <a:gd name="T65" fmla="*/ 11247 h 11417"/>
                <a:gd name="T66" fmla="*/ 7160 w 7861"/>
                <a:gd name="T67" fmla="*/ 11329 h 11417"/>
                <a:gd name="T68" fmla="*/ 7434 w 7861"/>
                <a:gd name="T69" fmla="*/ 11385 h 11417"/>
                <a:gd name="T70" fmla="*/ 7716 w 7861"/>
                <a:gd name="T71" fmla="*/ 11414 h 11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7861" h="11417">
                  <a:moveTo>
                    <a:pt x="7861" y="11417"/>
                  </a:moveTo>
                  <a:lnTo>
                    <a:pt x="7861" y="11417"/>
                  </a:lnTo>
                  <a:lnTo>
                    <a:pt x="5696" y="11417"/>
                  </a:lnTo>
                  <a:lnTo>
                    <a:pt x="5450" y="11412"/>
                  </a:lnTo>
                  <a:lnTo>
                    <a:pt x="5206" y="11393"/>
                  </a:lnTo>
                  <a:lnTo>
                    <a:pt x="4966" y="11363"/>
                  </a:lnTo>
                  <a:lnTo>
                    <a:pt x="4731" y="11320"/>
                  </a:lnTo>
                  <a:lnTo>
                    <a:pt x="4498" y="11266"/>
                  </a:lnTo>
                  <a:lnTo>
                    <a:pt x="4270" y="11201"/>
                  </a:lnTo>
                  <a:lnTo>
                    <a:pt x="4048" y="11125"/>
                  </a:lnTo>
                  <a:lnTo>
                    <a:pt x="3830" y="11040"/>
                  </a:lnTo>
                  <a:lnTo>
                    <a:pt x="3618" y="10944"/>
                  </a:lnTo>
                  <a:lnTo>
                    <a:pt x="3411" y="10838"/>
                  </a:lnTo>
                  <a:lnTo>
                    <a:pt x="3210" y="10722"/>
                  </a:lnTo>
                  <a:lnTo>
                    <a:pt x="3015" y="10598"/>
                  </a:lnTo>
                  <a:lnTo>
                    <a:pt x="2828" y="10463"/>
                  </a:lnTo>
                  <a:lnTo>
                    <a:pt x="2646" y="10321"/>
                  </a:lnTo>
                  <a:lnTo>
                    <a:pt x="2473" y="10170"/>
                  </a:lnTo>
                  <a:lnTo>
                    <a:pt x="2306" y="10011"/>
                  </a:lnTo>
                  <a:lnTo>
                    <a:pt x="2147" y="9844"/>
                  </a:lnTo>
                  <a:lnTo>
                    <a:pt x="1997" y="9671"/>
                  </a:lnTo>
                  <a:lnTo>
                    <a:pt x="1855" y="9489"/>
                  </a:lnTo>
                  <a:lnTo>
                    <a:pt x="1721" y="9301"/>
                  </a:lnTo>
                  <a:lnTo>
                    <a:pt x="1596" y="9106"/>
                  </a:lnTo>
                  <a:lnTo>
                    <a:pt x="1481" y="8905"/>
                  </a:lnTo>
                  <a:lnTo>
                    <a:pt x="1375" y="8698"/>
                  </a:lnTo>
                  <a:lnTo>
                    <a:pt x="1279" y="8485"/>
                  </a:lnTo>
                  <a:lnTo>
                    <a:pt x="1194" y="8267"/>
                  </a:lnTo>
                  <a:lnTo>
                    <a:pt x="1118" y="8044"/>
                  </a:lnTo>
                  <a:lnTo>
                    <a:pt x="1054" y="7816"/>
                  </a:lnTo>
                  <a:lnTo>
                    <a:pt x="999" y="7583"/>
                  </a:lnTo>
                  <a:lnTo>
                    <a:pt x="958" y="7347"/>
                  </a:lnTo>
                  <a:lnTo>
                    <a:pt x="927" y="7107"/>
                  </a:lnTo>
                  <a:lnTo>
                    <a:pt x="908" y="6863"/>
                  </a:lnTo>
                  <a:lnTo>
                    <a:pt x="903" y="6616"/>
                  </a:lnTo>
                  <a:lnTo>
                    <a:pt x="903" y="3548"/>
                  </a:lnTo>
                  <a:lnTo>
                    <a:pt x="0" y="3548"/>
                  </a:lnTo>
                  <a:lnTo>
                    <a:pt x="2982" y="0"/>
                  </a:lnTo>
                  <a:lnTo>
                    <a:pt x="5964" y="3548"/>
                  </a:lnTo>
                  <a:lnTo>
                    <a:pt x="5063" y="3548"/>
                  </a:lnTo>
                  <a:lnTo>
                    <a:pt x="5063" y="8614"/>
                  </a:lnTo>
                  <a:lnTo>
                    <a:pt x="5066" y="8758"/>
                  </a:lnTo>
                  <a:lnTo>
                    <a:pt x="5077" y="8900"/>
                  </a:lnTo>
                  <a:lnTo>
                    <a:pt x="5095" y="9040"/>
                  </a:lnTo>
                  <a:lnTo>
                    <a:pt x="5120" y="9178"/>
                  </a:lnTo>
                  <a:lnTo>
                    <a:pt x="5151" y="9314"/>
                  </a:lnTo>
                  <a:lnTo>
                    <a:pt x="5188" y="9447"/>
                  </a:lnTo>
                  <a:lnTo>
                    <a:pt x="5232" y="9577"/>
                  </a:lnTo>
                  <a:lnTo>
                    <a:pt x="5282" y="9705"/>
                  </a:lnTo>
                  <a:lnTo>
                    <a:pt x="5339" y="9829"/>
                  </a:lnTo>
                  <a:lnTo>
                    <a:pt x="5400" y="9950"/>
                  </a:lnTo>
                  <a:lnTo>
                    <a:pt x="5467" y="10067"/>
                  </a:lnTo>
                  <a:lnTo>
                    <a:pt x="5540" y="10180"/>
                  </a:lnTo>
                  <a:lnTo>
                    <a:pt x="5619" y="10291"/>
                  </a:lnTo>
                  <a:lnTo>
                    <a:pt x="5701" y="10396"/>
                  </a:lnTo>
                  <a:lnTo>
                    <a:pt x="5789" y="10498"/>
                  </a:lnTo>
                  <a:lnTo>
                    <a:pt x="5882" y="10596"/>
                  </a:lnTo>
                  <a:lnTo>
                    <a:pt x="5979" y="10688"/>
                  </a:lnTo>
                  <a:lnTo>
                    <a:pt x="6080" y="10776"/>
                  </a:lnTo>
                  <a:lnTo>
                    <a:pt x="6187" y="10859"/>
                  </a:lnTo>
                  <a:lnTo>
                    <a:pt x="6296" y="10937"/>
                  </a:lnTo>
                  <a:lnTo>
                    <a:pt x="6409" y="11011"/>
                  </a:lnTo>
                  <a:lnTo>
                    <a:pt x="6527" y="11079"/>
                  </a:lnTo>
                  <a:lnTo>
                    <a:pt x="6647" y="11140"/>
                  </a:lnTo>
                  <a:lnTo>
                    <a:pt x="6771" y="11197"/>
                  </a:lnTo>
                  <a:lnTo>
                    <a:pt x="6898" y="11247"/>
                  </a:lnTo>
                  <a:lnTo>
                    <a:pt x="7028" y="11291"/>
                  </a:lnTo>
                  <a:lnTo>
                    <a:pt x="7160" y="11329"/>
                  </a:lnTo>
                  <a:lnTo>
                    <a:pt x="7296" y="11360"/>
                  </a:lnTo>
                  <a:lnTo>
                    <a:pt x="7434" y="11385"/>
                  </a:lnTo>
                  <a:lnTo>
                    <a:pt x="7574" y="11403"/>
                  </a:lnTo>
                  <a:lnTo>
                    <a:pt x="7716" y="11414"/>
                  </a:lnTo>
                  <a:lnTo>
                    <a:pt x="7861" y="1141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939800" sx="92000" sy="92000" algn="ctr" rotWithShape="0">
                <a:prstClr val="black">
                  <a:alpha val="26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AE0A6FA-A8E0-42E5-AB20-1205151A81DE}"/>
                </a:ext>
              </a:extLst>
            </p:cNvPr>
            <p:cNvSpPr txBox="1"/>
            <p:nvPr/>
          </p:nvSpPr>
          <p:spPr>
            <a:xfrm>
              <a:off x="3964979" y="3151252"/>
              <a:ext cx="102859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bg1"/>
                  </a:solidFill>
                  <a:latin typeface="+mj-lt"/>
                </a:rPr>
                <a:t>04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FD01BD12-AB1A-445B-9185-10E8F3E9322F}"/>
              </a:ext>
            </a:extLst>
          </p:cNvPr>
          <p:cNvGrpSpPr/>
          <p:nvPr/>
        </p:nvGrpSpPr>
        <p:grpSpPr>
          <a:xfrm>
            <a:off x="5162661" y="3710972"/>
            <a:ext cx="3120162" cy="2154807"/>
            <a:chOff x="5162661" y="3710972"/>
            <a:chExt cx="3120162" cy="2154807"/>
          </a:xfrm>
        </p:grpSpPr>
        <p:sp>
          <p:nvSpPr>
            <p:cNvPr id="7" name="Freeform 10">
              <a:extLst>
                <a:ext uri="{FF2B5EF4-FFF2-40B4-BE49-F238E27FC236}">
                  <a16:creationId xmlns:a16="http://schemas.microsoft.com/office/drawing/2014/main" id="{C46D8468-9A82-4F07-8AEB-5DEF83D815D3}"/>
                </a:ext>
              </a:extLst>
            </p:cNvPr>
            <p:cNvSpPr>
              <a:spLocks/>
            </p:cNvSpPr>
            <p:nvPr/>
          </p:nvSpPr>
          <p:spPr bwMode="auto">
            <a:xfrm>
              <a:off x="5162661" y="3710972"/>
              <a:ext cx="3120162" cy="2154807"/>
            </a:xfrm>
            <a:custGeom>
              <a:avLst/>
              <a:gdLst>
                <a:gd name="T0" fmla="*/ 11399 w 11399"/>
                <a:gd name="T1" fmla="*/ 0 h 7872"/>
                <a:gd name="T2" fmla="*/ 11394 w 11399"/>
                <a:gd name="T3" fmla="*/ 2414 h 7872"/>
                <a:gd name="T4" fmla="*/ 11345 w 11399"/>
                <a:gd name="T5" fmla="*/ 2898 h 7872"/>
                <a:gd name="T6" fmla="*/ 11249 w 11399"/>
                <a:gd name="T7" fmla="*/ 3367 h 7872"/>
                <a:gd name="T8" fmla="*/ 11109 w 11399"/>
                <a:gd name="T9" fmla="*/ 3818 h 7872"/>
                <a:gd name="T10" fmla="*/ 10927 w 11399"/>
                <a:gd name="T11" fmla="*/ 4249 h 7872"/>
                <a:gd name="T12" fmla="*/ 10706 w 11399"/>
                <a:gd name="T13" fmla="*/ 4657 h 7872"/>
                <a:gd name="T14" fmla="*/ 10448 w 11399"/>
                <a:gd name="T15" fmla="*/ 5040 h 7872"/>
                <a:gd name="T16" fmla="*/ 10154 w 11399"/>
                <a:gd name="T17" fmla="*/ 5395 h 7872"/>
                <a:gd name="T18" fmla="*/ 9829 w 11399"/>
                <a:gd name="T19" fmla="*/ 5721 h 7872"/>
                <a:gd name="T20" fmla="*/ 9474 w 11399"/>
                <a:gd name="T21" fmla="*/ 6014 h 7872"/>
                <a:gd name="T22" fmla="*/ 9092 w 11399"/>
                <a:gd name="T23" fmla="*/ 6273 h 7872"/>
                <a:gd name="T24" fmla="*/ 8684 w 11399"/>
                <a:gd name="T25" fmla="*/ 6495 h 7872"/>
                <a:gd name="T26" fmla="*/ 8254 w 11399"/>
                <a:gd name="T27" fmla="*/ 6676 h 7872"/>
                <a:gd name="T28" fmla="*/ 7804 w 11399"/>
                <a:gd name="T29" fmla="*/ 6817 h 7872"/>
                <a:gd name="T30" fmla="*/ 7336 w 11399"/>
                <a:gd name="T31" fmla="*/ 6914 h 7872"/>
                <a:gd name="T32" fmla="*/ 6852 w 11399"/>
                <a:gd name="T33" fmla="*/ 6963 h 7872"/>
                <a:gd name="T34" fmla="*/ 3543 w 11399"/>
                <a:gd name="T35" fmla="*/ 6968 h 7872"/>
                <a:gd name="T36" fmla="*/ 0 w 11399"/>
                <a:gd name="T37" fmla="*/ 4885 h 7872"/>
                <a:gd name="T38" fmla="*/ 3543 w 11399"/>
                <a:gd name="T39" fmla="*/ 2801 h 7872"/>
                <a:gd name="T40" fmla="*/ 8744 w 11399"/>
                <a:gd name="T41" fmla="*/ 2798 h 7872"/>
                <a:gd name="T42" fmla="*/ 9026 w 11399"/>
                <a:gd name="T43" fmla="*/ 2769 h 7872"/>
                <a:gd name="T44" fmla="*/ 9300 w 11399"/>
                <a:gd name="T45" fmla="*/ 2713 h 7872"/>
                <a:gd name="T46" fmla="*/ 9562 w 11399"/>
                <a:gd name="T47" fmla="*/ 2632 h 7872"/>
                <a:gd name="T48" fmla="*/ 9813 w 11399"/>
                <a:gd name="T49" fmla="*/ 2525 h 7872"/>
                <a:gd name="T50" fmla="*/ 10051 w 11399"/>
                <a:gd name="T51" fmla="*/ 2396 h 7872"/>
                <a:gd name="T52" fmla="*/ 10275 w 11399"/>
                <a:gd name="T53" fmla="*/ 2245 h 7872"/>
                <a:gd name="T54" fmla="*/ 10482 w 11399"/>
                <a:gd name="T55" fmla="*/ 2075 h 7872"/>
                <a:gd name="T56" fmla="*/ 10671 w 11399"/>
                <a:gd name="T57" fmla="*/ 1884 h 7872"/>
                <a:gd name="T58" fmla="*/ 10842 w 11399"/>
                <a:gd name="T59" fmla="*/ 1676 h 7872"/>
                <a:gd name="T60" fmla="*/ 10994 w 11399"/>
                <a:gd name="T61" fmla="*/ 1453 h 7872"/>
                <a:gd name="T62" fmla="*/ 11123 w 11399"/>
                <a:gd name="T63" fmla="*/ 1215 h 7872"/>
                <a:gd name="T64" fmla="*/ 11229 w 11399"/>
                <a:gd name="T65" fmla="*/ 964 h 7872"/>
                <a:gd name="T66" fmla="*/ 11312 w 11399"/>
                <a:gd name="T67" fmla="*/ 700 h 7872"/>
                <a:gd name="T68" fmla="*/ 11367 w 11399"/>
                <a:gd name="T69" fmla="*/ 427 h 7872"/>
                <a:gd name="T70" fmla="*/ 11396 w 11399"/>
                <a:gd name="T71" fmla="*/ 144 h 78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1399" h="7872">
                  <a:moveTo>
                    <a:pt x="11399" y="0"/>
                  </a:moveTo>
                  <a:lnTo>
                    <a:pt x="11399" y="0"/>
                  </a:lnTo>
                  <a:lnTo>
                    <a:pt x="11399" y="2167"/>
                  </a:lnTo>
                  <a:lnTo>
                    <a:pt x="11394" y="2414"/>
                  </a:lnTo>
                  <a:lnTo>
                    <a:pt x="11375" y="2658"/>
                  </a:lnTo>
                  <a:lnTo>
                    <a:pt x="11345" y="2898"/>
                  </a:lnTo>
                  <a:lnTo>
                    <a:pt x="11303" y="3134"/>
                  </a:lnTo>
                  <a:lnTo>
                    <a:pt x="11249" y="3367"/>
                  </a:lnTo>
                  <a:lnTo>
                    <a:pt x="11184" y="3595"/>
                  </a:lnTo>
                  <a:lnTo>
                    <a:pt x="11109" y="3818"/>
                  </a:lnTo>
                  <a:lnTo>
                    <a:pt x="11023" y="4036"/>
                  </a:lnTo>
                  <a:lnTo>
                    <a:pt x="10927" y="4249"/>
                  </a:lnTo>
                  <a:lnTo>
                    <a:pt x="10821" y="4456"/>
                  </a:lnTo>
                  <a:lnTo>
                    <a:pt x="10706" y="4657"/>
                  </a:lnTo>
                  <a:lnTo>
                    <a:pt x="10581" y="4852"/>
                  </a:lnTo>
                  <a:lnTo>
                    <a:pt x="10448" y="5040"/>
                  </a:lnTo>
                  <a:lnTo>
                    <a:pt x="10305" y="5222"/>
                  </a:lnTo>
                  <a:lnTo>
                    <a:pt x="10154" y="5395"/>
                  </a:lnTo>
                  <a:lnTo>
                    <a:pt x="9996" y="5562"/>
                  </a:lnTo>
                  <a:lnTo>
                    <a:pt x="9829" y="5721"/>
                  </a:lnTo>
                  <a:lnTo>
                    <a:pt x="9655" y="5872"/>
                  </a:lnTo>
                  <a:lnTo>
                    <a:pt x="9474" y="6014"/>
                  </a:lnTo>
                  <a:lnTo>
                    <a:pt x="9286" y="6149"/>
                  </a:lnTo>
                  <a:lnTo>
                    <a:pt x="9092" y="6273"/>
                  </a:lnTo>
                  <a:lnTo>
                    <a:pt x="8891" y="6389"/>
                  </a:lnTo>
                  <a:lnTo>
                    <a:pt x="8684" y="6495"/>
                  </a:lnTo>
                  <a:lnTo>
                    <a:pt x="8472" y="6591"/>
                  </a:lnTo>
                  <a:lnTo>
                    <a:pt x="8254" y="6676"/>
                  </a:lnTo>
                  <a:lnTo>
                    <a:pt x="8032" y="6752"/>
                  </a:lnTo>
                  <a:lnTo>
                    <a:pt x="7804" y="6817"/>
                  </a:lnTo>
                  <a:lnTo>
                    <a:pt x="7572" y="6871"/>
                  </a:lnTo>
                  <a:lnTo>
                    <a:pt x="7336" y="6914"/>
                  </a:lnTo>
                  <a:lnTo>
                    <a:pt x="7096" y="6944"/>
                  </a:lnTo>
                  <a:lnTo>
                    <a:pt x="6852" y="6963"/>
                  </a:lnTo>
                  <a:lnTo>
                    <a:pt x="6605" y="6968"/>
                  </a:lnTo>
                  <a:lnTo>
                    <a:pt x="3543" y="6968"/>
                  </a:lnTo>
                  <a:lnTo>
                    <a:pt x="3543" y="7872"/>
                  </a:lnTo>
                  <a:lnTo>
                    <a:pt x="0" y="4885"/>
                  </a:lnTo>
                  <a:lnTo>
                    <a:pt x="3543" y="1899"/>
                  </a:lnTo>
                  <a:lnTo>
                    <a:pt x="3543" y="2801"/>
                  </a:lnTo>
                  <a:lnTo>
                    <a:pt x="8601" y="2801"/>
                  </a:lnTo>
                  <a:lnTo>
                    <a:pt x="8744" y="2798"/>
                  </a:lnTo>
                  <a:lnTo>
                    <a:pt x="8886" y="2787"/>
                  </a:lnTo>
                  <a:lnTo>
                    <a:pt x="9026" y="2769"/>
                  </a:lnTo>
                  <a:lnTo>
                    <a:pt x="9164" y="2745"/>
                  </a:lnTo>
                  <a:lnTo>
                    <a:pt x="9300" y="2713"/>
                  </a:lnTo>
                  <a:lnTo>
                    <a:pt x="9432" y="2676"/>
                  </a:lnTo>
                  <a:lnTo>
                    <a:pt x="9562" y="2632"/>
                  </a:lnTo>
                  <a:lnTo>
                    <a:pt x="9690" y="2582"/>
                  </a:lnTo>
                  <a:lnTo>
                    <a:pt x="9813" y="2525"/>
                  </a:lnTo>
                  <a:lnTo>
                    <a:pt x="9934" y="2464"/>
                  </a:lnTo>
                  <a:lnTo>
                    <a:pt x="10051" y="2396"/>
                  </a:lnTo>
                  <a:lnTo>
                    <a:pt x="10164" y="2324"/>
                  </a:lnTo>
                  <a:lnTo>
                    <a:pt x="10275" y="2245"/>
                  </a:lnTo>
                  <a:lnTo>
                    <a:pt x="10380" y="2162"/>
                  </a:lnTo>
                  <a:lnTo>
                    <a:pt x="10482" y="2075"/>
                  </a:lnTo>
                  <a:lnTo>
                    <a:pt x="10579" y="1981"/>
                  </a:lnTo>
                  <a:lnTo>
                    <a:pt x="10671" y="1884"/>
                  </a:lnTo>
                  <a:lnTo>
                    <a:pt x="10760" y="1782"/>
                  </a:lnTo>
                  <a:lnTo>
                    <a:pt x="10842" y="1676"/>
                  </a:lnTo>
                  <a:lnTo>
                    <a:pt x="10921" y="1567"/>
                  </a:lnTo>
                  <a:lnTo>
                    <a:pt x="10994" y="1453"/>
                  </a:lnTo>
                  <a:lnTo>
                    <a:pt x="11061" y="1335"/>
                  </a:lnTo>
                  <a:lnTo>
                    <a:pt x="11123" y="1215"/>
                  </a:lnTo>
                  <a:lnTo>
                    <a:pt x="11179" y="1090"/>
                  </a:lnTo>
                  <a:lnTo>
                    <a:pt x="11229" y="964"/>
                  </a:lnTo>
                  <a:lnTo>
                    <a:pt x="11274" y="833"/>
                  </a:lnTo>
                  <a:lnTo>
                    <a:pt x="11312" y="700"/>
                  </a:lnTo>
                  <a:lnTo>
                    <a:pt x="11343" y="565"/>
                  </a:lnTo>
                  <a:lnTo>
                    <a:pt x="11367" y="427"/>
                  </a:lnTo>
                  <a:lnTo>
                    <a:pt x="11385" y="287"/>
                  </a:lnTo>
                  <a:lnTo>
                    <a:pt x="11396" y="144"/>
                  </a:lnTo>
                  <a:lnTo>
                    <a:pt x="1139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939800" sx="92000" sy="92000" algn="ctr" rotWithShape="0">
                <a:prstClr val="black">
                  <a:alpha val="26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EC78F7D-5DEA-4627-8409-5579189BE3B9}"/>
                </a:ext>
              </a:extLst>
            </p:cNvPr>
            <p:cNvSpPr txBox="1"/>
            <p:nvPr/>
          </p:nvSpPr>
          <p:spPr>
            <a:xfrm>
              <a:off x="5646113" y="4714686"/>
              <a:ext cx="102859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bg1"/>
                  </a:solidFill>
                  <a:latin typeface="+mj-lt"/>
                </a:rPr>
                <a:t>03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CBAD7E9-9A34-42DB-8749-9CB19E7F2B73}"/>
              </a:ext>
            </a:extLst>
          </p:cNvPr>
          <p:cNvGrpSpPr/>
          <p:nvPr/>
        </p:nvGrpSpPr>
        <p:grpSpPr>
          <a:xfrm>
            <a:off x="8743453" y="2011086"/>
            <a:ext cx="2727387" cy="1023422"/>
            <a:chOff x="8654988" y="1807576"/>
            <a:chExt cx="2727387" cy="1023422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61C95358-8972-487C-BFD6-A93D67DDB581}"/>
                </a:ext>
              </a:extLst>
            </p:cNvPr>
            <p:cNvSpPr/>
            <p:nvPr/>
          </p:nvSpPr>
          <p:spPr>
            <a:xfrm>
              <a:off x="8654988" y="1807576"/>
              <a:ext cx="2727387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ea typeface="Open Sans" panose="020B0606030504020204" pitchFamily="34" charset="0"/>
                  <a:cs typeface="Segoe UI" panose="020B0502040204020203" pitchFamily="34" charset="0"/>
                </a:rPr>
                <a:t>Your Title Here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6B43FF3-74E2-4507-8612-ED6BCD7507F0}"/>
                </a:ext>
              </a:extLst>
            </p:cNvPr>
            <p:cNvSpPr/>
            <p:nvPr/>
          </p:nvSpPr>
          <p:spPr>
            <a:xfrm>
              <a:off x="8654988" y="2207686"/>
              <a:ext cx="2727387" cy="62331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Open Sans" panose="020B0606030504020204" pitchFamily="34" charset="0"/>
                  <a:cs typeface="Segoe UI" panose="020B0502040204020203" pitchFamily="34" charset="0"/>
                </a:rPr>
                <a:t>A wonderful serenity has taken possession of my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3C583FC-0A85-4D5E-A248-2AF27A0AC6C3}"/>
              </a:ext>
            </a:extLst>
          </p:cNvPr>
          <p:cNvGrpSpPr/>
          <p:nvPr/>
        </p:nvGrpSpPr>
        <p:grpSpPr>
          <a:xfrm>
            <a:off x="8743453" y="4612297"/>
            <a:ext cx="2727387" cy="1023422"/>
            <a:chOff x="8654988" y="1807576"/>
            <a:chExt cx="2727387" cy="1023422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402CC34E-6B60-4DA7-8634-121F25A9C418}"/>
                </a:ext>
              </a:extLst>
            </p:cNvPr>
            <p:cNvSpPr/>
            <p:nvPr/>
          </p:nvSpPr>
          <p:spPr>
            <a:xfrm>
              <a:off x="8654988" y="1807576"/>
              <a:ext cx="2727387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ea typeface="Open Sans" panose="020B0606030504020204" pitchFamily="34" charset="0"/>
                  <a:cs typeface="Segoe UI" panose="020B0502040204020203" pitchFamily="34" charset="0"/>
                </a:rPr>
                <a:t>Your Title Here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B689426B-FA3F-4F11-A99E-747D8713FCA9}"/>
                </a:ext>
              </a:extLst>
            </p:cNvPr>
            <p:cNvSpPr/>
            <p:nvPr/>
          </p:nvSpPr>
          <p:spPr>
            <a:xfrm>
              <a:off x="8654988" y="2207686"/>
              <a:ext cx="2727387" cy="62331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Open Sans" panose="020B0606030504020204" pitchFamily="34" charset="0"/>
                  <a:cs typeface="Segoe UI" panose="020B0502040204020203" pitchFamily="34" charset="0"/>
                </a:rPr>
                <a:t>A wonderful serenity has taken possession of my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8BB4D7D-1E0C-4564-9F65-A9677C0B8A4D}"/>
              </a:ext>
            </a:extLst>
          </p:cNvPr>
          <p:cNvGrpSpPr/>
          <p:nvPr/>
        </p:nvGrpSpPr>
        <p:grpSpPr>
          <a:xfrm>
            <a:off x="721161" y="2011086"/>
            <a:ext cx="2727387" cy="1023422"/>
            <a:chOff x="8654988" y="1807576"/>
            <a:chExt cx="2727387" cy="1023422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41F54FF8-1D6E-41FA-BEC1-EBB0ED02A32B}"/>
                </a:ext>
              </a:extLst>
            </p:cNvPr>
            <p:cNvSpPr/>
            <p:nvPr/>
          </p:nvSpPr>
          <p:spPr>
            <a:xfrm>
              <a:off x="8654988" y="1807576"/>
              <a:ext cx="2727387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0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ea typeface="Open Sans" panose="020B0606030504020204" pitchFamily="34" charset="0"/>
                  <a:cs typeface="Segoe UI" panose="020B0502040204020203" pitchFamily="34" charset="0"/>
                </a:rPr>
                <a:t>Your Title Here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0A5D6980-BD36-4544-B3B6-CE7D35F99724}"/>
                </a:ext>
              </a:extLst>
            </p:cNvPr>
            <p:cNvSpPr/>
            <p:nvPr/>
          </p:nvSpPr>
          <p:spPr>
            <a:xfrm>
              <a:off x="8654988" y="2207686"/>
              <a:ext cx="2727387" cy="62331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130000"/>
                </a:lnSpc>
              </a:pPr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Open Sans" panose="020B0606030504020204" pitchFamily="34" charset="0"/>
                  <a:cs typeface="Segoe UI" panose="020B0502040204020203" pitchFamily="34" charset="0"/>
                </a:rPr>
                <a:t>A wonderful serenity has taken possession of my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80C16F7-6E38-4AED-879E-41C13573715A}"/>
              </a:ext>
            </a:extLst>
          </p:cNvPr>
          <p:cNvGrpSpPr/>
          <p:nvPr/>
        </p:nvGrpSpPr>
        <p:grpSpPr>
          <a:xfrm>
            <a:off x="721161" y="4612297"/>
            <a:ext cx="2727387" cy="1023422"/>
            <a:chOff x="8654988" y="1807576"/>
            <a:chExt cx="2727387" cy="1023422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5F0C4FD-356B-4721-ACB4-9EECD4261207}"/>
                </a:ext>
              </a:extLst>
            </p:cNvPr>
            <p:cNvSpPr/>
            <p:nvPr/>
          </p:nvSpPr>
          <p:spPr>
            <a:xfrm>
              <a:off x="8654988" y="1807576"/>
              <a:ext cx="2727387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0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ea typeface="Open Sans" panose="020B0606030504020204" pitchFamily="34" charset="0"/>
                  <a:cs typeface="Segoe UI" panose="020B0502040204020203" pitchFamily="34" charset="0"/>
                </a:rPr>
                <a:t>Your Title Here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B21DC2E5-EFE2-44E2-8390-15DC3DF59F34}"/>
                </a:ext>
              </a:extLst>
            </p:cNvPr>
            <p:cNvSpPr/>
            <p:nvPr/>
          </p:nvSpPr>
          <p:spPr>
            <a:xfrm>
              <a:off x="8654988" y="2207686"/>
              <a:ext cx="2727387" cy="62331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130000"/>
                </a:lnSpc>
              </a:pPr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Open Sans" panose="020B0606030504020204" pitchFamily="34" charset="0"/>
                  <a:cs typeface="Segoe UI" panose="020B0502040204020203" pitchFamily="34" charset="0"/>
                </a:rPr>
                <a:t>A wonderful serenity has taken possession of my</a:t>
              </a:r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0A63A3DB-790E-4BF0-A8EA-CA430B53D0B4}"/>
              </a:ext>
            </a:extLst>
          </p:cNvPr>
          <p:cNvSpPr/>
          <p:nvPr/>
        </p:nvSpPr>
        <p:spPr>
          <a:xfrm>
            <a:off x="2820615" y="3914639"/>
            <a:ext cx="525258" cy="525256"/>
          </a:xfrm>
          <a:prstGeom prst="rect">
            <a:avLst/>
          </a:prstGeom>
          <a:blipFill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B5BF1F1-91ED-43D5-95F1-FEE9ABAE9B42}"/>
              </a:ext>
            </a:extLst>
          </p:cNvPr>
          <p:cNvSpPr/>
          <p:nvPr/>
        </p:nvSpPr>
        <p:spPr>
          <a:xfrm>
            <a:off x="2820615" y="1313428"/>
            <a:ext cx="525258" cy="525256"/>
          </a:xfrm>
          <a:prstGeom prst="rect">
            <a:avLst/>
          </a:prstGeom>
          <a:blipFill>
            <a:blip r:embed="rId3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2C7D7CD-6BB6-4AC7-947B-A6D20734708E}"/>
              </a:ext>
            </a:extLst>
          </p:cNvPr>
          <p:cNvSpPr/>
          <p:nvPr/>
        </p:nvSpPr>
        <p:spPr>
          <a:xfrm>
            <a:off x="8846127" y="3914639"/>
            <a:ext cx="525258" cy="525256"/>
          </a:xfrm>
          <a:prstGeom prst="rect">
            <a:avLst/>
          </a:prstGeom>
          <a:blipFill>
            <a:blip r:embed="rId4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95B8FD5-E2D5-40CC-98F0-F0C7A7B3EDD4}"/>
              </a:ext>
            </a:extLst>
          </p:cNvPr>
          <p:cNvSpPr/>
          <p:nvPr/>
        </p:nvSpPr>
        <p:spPr>
          <a:xfrm>
            <a:off x="8846127" y="1313428"/>
            <a:ext cx="525258" cy="525256"/>
          </a:xfrm>
          <a:prstGeom prst="rect">
            <a:avLst/>
          </a:prstGeom>
          <a:blipFill>
            <a:blip r:embed="rId5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323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>
            <a:extLst>
              <a:ext uri="{FF2B5EF4-FFF2-40B4-BE49-F238E27FC236}">
                <a16:creationId xmlns:a16="http://schemas.microsoft.com/office/drawing/2014/main" id="{104CF037-C87F-46E2-9734-B303EB196136}"/>
              </a:ext>
            </a:extLst>
          </p:cNvPr>
          <p:cNvGrpSpPr/>
          <p:nvPr/>
        </p:nvGrpSpPr>
        <p:grpSpPr>
          <a:xfrm>
            <a:off x="5843646" y="2653821"/>
            <a:ext cx="2956436" cy="3054834"/>
            <a:chOff x="5843646" y="2653821"/>
            <a:chExt cx="2956436" cy="3054834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2C36E013-C522-4FC2-ABB0-14A9B6573589}"/>
                </a:ext>
              </a:extLst>
            </p:cNvPr>
            <p:cNvGrpSpPr/>
            <p:nvPr/>
          </p:nvGrpSpPr>
          <p:grpSpPr>
            <a:xfrm flipH="1">
              <a:off x="5843646" y="2653821"/>
              <a:ext cx="2956436" cy="3054834"/>
              <a:chOff x="3391919" y="2391225"/>
              <a:chExt cx="2956436" cy="3054834"/>
            </a:xfrm>
          </p:grpSpPr>
          <p:sp>
            <p:nvSpPr>
              <p:cNvPr id="25" name="Block Arc 24">
                <a:extLst>
                  <a:ext uri="{FF2B5EF4-FFF2-40B4-BE49-F238E27FC236}">
                    <a16:creationId xmlns:a16="http://schemas.microsoft.com/office/drawing/2014/main" id="{788EDD5C-B5E6-41EE-9677-CB76417E054B}"/>
                  </a:ext>
                </a:extLst>
              </p:cNvPr>
              <p:cNvSpPr/>
              <p:nvPr/>
            </p:nvSpPr>
            <p:spPr>
              <a:xfrm rot="16200000">
                <a:off x="3391920" y="2489624"/>
                <a:ext cx="2956434" cy="2956436"/>
              </a:xfrm>
              <a:prstGeom prst="blockArc">
                <a:avLst>
                  <a:gd name="adj1" fmla="val 16200942"/>
                  <a:gd name="adj2" fmla="val 0"/>
                  <a:gd name="adj3" fmla="val 17514"/>
                </a:avLst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Right Triangle 25">
                <a:extLst>
                  <a:ext uri="{FF2B5EF4-FFF2-40B4-BE49-F238E27FC236}">
                    <a16:creationId xmlns:a16="http://schemas.microsoft.com/office/drawing/2014/main" id="{3CB0AD5F-A050-420D-8589-ED944FC61614}"/>
                  </a:ext>
                </a:extLst>
              </p:cNvPr>
              <p:cNvSpPr/>
              <p:nvPr/>
            </p:nvSpPr>
            <p:spPr>
              <a:xfrm rot="18900000" flipH="1">
                <a:off x="4510817" y="2391225"/>
                <a:ext cx="696951" cy="696951"/>
              </a:xfrm>
              <a:prstGeom prst="rtTriangl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D964660-EF87-4C14-896A-B744AC28ACF5}"/>
                </a:ext>
              </a:extLst>
            </p:cNvPr>
            <p:cNvSpPr txBox="1"/>
            <p:nvPr/>
          </p:nvSpPr>
          <p:spPr>
            <a:xfrm flipH="1">
              <a:off x="7965308" y="3173204"/>
              <a:ext cx="44114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+mj-lt"/>
                  <a:cs typeface="Segoe UI Semibold" panose="020B0702040204020203" pitchFamily="34" charset="0"/>
                </a:rPr>
                <a:t>06</a:t>
              </a: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14A5EE52-71D9-4D14-8589-87F29D21F215}"/>
              </a:ext>
            </a:extLst>
          </p:cNvPr>
          <p:cNvGrpSpPr/>
          <p:nvPr/>
        </p:nvGrpSpPr>
        <p:grpSpPr>
          <a:xfrm>
            <a:off x="5843644" y="2752219"/>
            <a:ext cx="3046110" cy="2956434"/>
            <a:chOff x="5843644" y="2752219"/>
            <a:chExt cx="3046110" cy="2956434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0FF4BA90-6A67-4329-B34A-5AD4C29FEEA1}"/>
                </a:ext>
              </a:extLst>
            </p:cNvPr>
            <p:cNvGrpSpPr/>
            <p:nvPr/>
          </p:nvGrpSpPr>
          <p:grpSpPr>
            <a:xfrm flipH="1">
              <a:off x="5843644" y="2752219"/>
              <a:ext cx="3046110" cy="2956434"/>
              <a:chOff x="3302247" y="2489623"/>
              <a:chExt cx="3046110" cy="2956434"/>
            </a:xfrm>
          </p:grpSpPr>
          <p:sp>
            <p:nvSpPr>
              <p:cNvPr id="23" name="Block Arc 22">
                <a:extLst>
                  <a:ext uri="{FF2B5EF4-FFF2-40B4-BE49-F238E27FC236}">
                    <a16:creationId xmlns:a16="http://schemas.microsoft.com/office/drawing/2014/main" id="{6B8DFF7A-8294-4EAD-8627-C173A232582C}"/>
                  </a:ext>
                </a:extLst>
              </p:cNvPr>
              <p:cNvSpPr/>
              <p:nvPr/>
            </p:nvSpPr>
            <p:spPr>
              <a:xfrm rot="10800000">
                <a:off x="3391921" y="2489623"/>
                <a:ext cx="2956436" cy="2956434"/>
              </a:xfrm>
              <a:prstGeom prst="blockArc">
                <a:avLst>
                  <a:gd name="adj1" fmla="val 16200942"/>
                  <a:gd name="adj2" fmla="val 0"/>
                  <a:gd name="adj3" fmla="val 17514"/>
                </a:avLst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Right Triangle 23">
                <a:extLst>
                  <a:ext uri="{FF2B5EF4-FFF2-40B4-BE49-F238E27FC236}">
                    <a16:creationId xmlns:a16="http://schemas.microsoft.com/office/drawing/2014/main" id="{E9A4C526-3157-4082-8679-28491D3DD4F4}"/>
                  </a:ext>
                </a:extLst>
              </p:cNvPr>
              <p:cNvSpPr/>
              <p:nvPr/>
            </p:nvSpPr>
            <p:spPr>
              <a:xfrm rot="2700000" flipV="1">
                <a:off x="3302247" y="3627303"/>
                <a:ext cx="696951" cy="696951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3040EC3-0366-41CB-9457-C14ACE925D00}"/>
                </a:ext>
              </a:extLst>
            </p:cNvPr>
            <p:cNvSpPr txBox="1"/>
            <p:nvPr/>
          </p:nvSpPr>
          <p:spPr>
            <a:xfrm flipH="1">
              <a:off x="7962902" y="4907702"/>
              <a:ext cx="44114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+mj-lt"/>
                  <a:cs typeface="Segoe UI Semibold" panose="020B0702040204020203" pitchFamily="34" charset="0"/>
                </a:rPr>
                <a:t>05</a:t>
              </a: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14F3FA1C-D720-4F55-BCBB-1980D324C754}"/>
              </a:ext>
            </a:extLst>
          </p:cNvPr>
          <p:cNvGrpSpPr/>
          <p:nvPr/>
        </p:nvGrpSpPr>
        <p:grpSpPr>
          <a:xfrm>
            <a:off x="5843646" y="2752220"/>
            <a:ext cx="2956436" cy="3054833"/>
            <a:chOff x="5843646" y="2752220"/>
            <a:chExt cx="2956436" cy="3054833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1280AB61-4E8C-41F4-A4CD-7C730E1B037D}"/>
                </a:ext>
              </a:extLst>
            </p:cNvPr>
            <p:cNvGrpSpPr/>
            <p:nvPr/>
          </p:nvGrpSpPr>
          <p:grpSpPr>
            <a:xfrm flipH="1">
              <a:off x="5843646" y="2752220"/>
              <a:ext cx="2956436" cy="3054833"/>
              <a:chOff x="3391919" y="2489624"/>
              <a:chExt cx="2956436" cy="3054833"/>
            </a:xfrm>
          </p:grpSpPr>
          <p:sp>
            <p:nvSpPr>
              <p:cNvPr id="21" name="Block Arc 20">
                <a:extLst>
                  <a:ext uri="{FF2B5EF4-FFF2-40B4-BE49-F238E27FC236}">
                    <a16:creationId xmlns:a16="http://schemas.microsoft.com/office/drawing/2014/main" id="{F9C8DD65-FE59-487A-9157-5A0FB2E2741A}"/>
                  </a:ext>
                </a:extLst>
              </p:cNvPr>
              <p:cNvSpPr/>
              <p:nvPr/>
            </p:nvSpPr>
            <p:spPr>
              <a:xfrm rot="5400000">
                <a:off x="3391920" y="2489623"/>
                <a:ext cx="2956434" cy="2956436"/>
              </a:xfrm>
              <a:prstGeom prst="blockArc">
                <a:avLst>
                  <a:gd name="adj1" fmla="val 16200942"/>
                  <a:gd name="adj2" fmla="val 0"/>
                  <a:gd name="adj3" fmla="val 17514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Right Triangle 21">
                <a:extLst>
                  <a:ext uri="{FF2B5EF4-FFF2-40B4-BE49-F238E27FC236}">
                    <a16:creationId xmlns:a16="http://schemas.microsoft.com/office/drawing/2014/main" id="{FD6C4180-448E-434B-8483-BD8E9CDA47A7}"/>
                  </a:ext>
                </a:extLst>
              </p:cNvPr>
              <p:cNvSpPr/>
              <p:nvPr/>
            </p:nvSpPr>
            <p:spPr>
              <a:xfrm rot="2700000">
                <a:off x="4532507" y="4847506"/>
                <a:ext cx="696951" cy="696951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299D2B7-2CBB-402A-A1E7-EEBE1E536BB9}"/>
                </a:ext>
              </a:extLst>
            </p:cNvPr>
            <p:cNvSpPr txBox="1"/>
            <p:nvPr/>
          </p:nvSpPr>
          <p:spPr>
            <a:xfrm flipH="1">
              <a:off x="6253351" y="4907702"/>
              <a:ext cx="44114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+mj-lt"/>
                  <a:cs typeface="Segoe UI Semibold" panose="020B0702040204020203" pitchFamily="34" charset="0"/>
                </a:rPr>
                <a:t>04</a:t>
              </a: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334E0D1F-437F-4C81-9B34-C65B88086E9B}"/>
              </a:ext>
            </a:extLst>
          </p:cNvPr>
          <p:cNvGrpSpPr/>
          <p:nvPr/>
        </p:nvGrpSpPr>
        <p:grpSpPr>
          <a:xfrm>
            <a:off x="3400647" y="2752221"/>
            <a:ext cx="3041551" cy="2956434"/>
            <a:chOff x="3400647" y="2752221"/>
            <a:chExt cx="3041551" cy="2956434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9264293-7262-4FFE-BE1B-BA919BB56EFF}"/>
                </a:ext>
              </a:extLst>
            </p:cNvPr>
            <p:cNvGrpSpPr/>
            <p:nvPr/>
          </p:nvGrpSpPr>
          <p:grpSpPr>
            <a:xfrm flipH="1">
              <a:off x="3400647" y="2752221"/>
              <a:ext cx="3041551" cy="2956434"/>
              <a:chOff x="5749803" y="2489625"/>
              <a:chExt cx="3041551" cy="2956434"/>
            </a:xfrm>
          </p:grpSpPr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id="{9BBC303F-DA46-4DA9-BC25-2D76C8D152CD}"/>
                  </a:ext>
                </a:extLst>
              </p:cNvPr>
              <p:cNvSpPr/>
              <p:nvPr/>
            </p:nvSpPr>
            <p:spPr>
              <a:xfrm rot="18900000">
                <a:off x="5749803" y="3608520"/>
                <a:ext cx="696951" cy="696951"/>
              </a:xfrm>
              <a:prstGeom prst="rtTriangl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Block Arc 19">
                <a:extLst>
                  <a:ext uri="{FF2B5EF4-FFF2-40B4-BE49-F238E27FC236}">
                    <a16:creationId xmlns:a16="http://schemas.microsoft.com/office/drawing/2014/main" id="{EABB0355-CF54-4665-842A-2E081498FD80}"/>
                  </a:ext>
                </a:extLst>
              </p:cNvPr>
              <p:cNvSpPr/>
              <p:nvPr/>
            </p:nvSpPr>
            <p:spPr>
              <a:xfrm rot="16200000">
                <a:off x="5834920" y="2489624"/>
                <a:ext cx="2956434" cy="2956435"/>
              </a:xfrm>
              <a:prstGeom prst="blockArc">
                <a:avLst>
                  <a:gd name="adj1" fmla="val 16200942"/>
                  <a:gd name="adj2" fmla="val 0"/>
                  <a:gd name="adj3" fmla="val 17514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E54F5C0-C146-4795-8935-AC199EAC7698}"/>
                </a:ext>
              </a:extLst>
            </p:cNvPr>
            <p:cNvSpPr txBox="1"/>
            <p:nvPr/>
          </p:nvSpPr>
          <p:spPr>
            <a:xfrm flipH="1">
              <a:off x="5542862" y="3173204"/>
              <a:ext cx="44114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+mj-lt"/>
                  <a:cs typeface="Segoe UI Semibold" panose="020B0702040204020203" pitchFamily="34" charset="0"/>
                </a:rPr>
                <a:t>03</a:t>
              </a: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F103F934-810D-4AD6-B235-08CB0420CD8F}"/>
              </a:ext>
            </a:extLst>
          </p:cNvPr>
          <p:cNvGrpSpPr/>
          <p:nvPr/>
        </p:nvGrpSpPr>
        <p:grpSpPr>
          <a:xfrm>
            <a:off x="3400647" y="2653821"/>
            <a:ext cx="2956435" cy="3054832"/>
            <a:chOff x="3400647" y="2653821"/>
            <a:chExt cx="2956435" cy="3054832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1DA2CA0D-5DE5-429A-BC5B-A8517004ECDB}"/>
                </a:ext>
              </a:extLst>
            </p:cNvPr>
            <p:cNvGrpSpPr/>
            <p:nvPr/>
          </p:nvGrpSpPr>
          <p:grpSpPr>
            <a:xfrm flipH="1">
              <a:off x="3400647" y="2653821"/>
              <a:ext cx="2956435" cy="3054832"/>
              <a:chOff x="5834919" y="2391225"/>
              <a:chExt cx="2956435" cy="3054832"/>
            </a:xfrm>
          </p:grpSpPr>
          <p:sp>
            <p:nvSpPr>
              <p:cNvPr id="17" name="Block Arc 16">
                <a:extLst>
                  <a:ext uri="{FF2B5EF4-FFF2-40B4-BE49-F238E27FC236}">
                    <a16:creationId xmlns:a16="http://schemas.microsoft.com/office/drawing/2014/main" id="{D865F5D5-A164-431F-A843-F09F57482DE1}"/>
                  </a:ext>
                </a:extLst>
              </p:cNvPr>
              <p:cNvSpPr/>
              <p:nvPr/>
            </p:nvSpPr>
            <p:spPr>
              <a:xfrm>
                <a:off x="5834919" y="2489623"/>
                <a:ext cx="2956435" cy="2956434"/>
              </a:xfrm>
              <a:prstGeom prst="blockArc">
                <a:avLst>
                  <a:gd name="adj1" fmla="val 16200942"/>
                  <a:gd name="adj2" fmla="val 0"/>
                  <a:gd name="adj3" fmla="val 17514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22ECAEA7-FD98-4D57-BC99-0AC5C8D775E8}"/>
                  </a:ext>
                </a:extLst>
              </p:cNvPr>
              <p:cNvSpPr/>
              <p:nvPr/>
            </p:nvSpPr>
            <p:spPr>
              <a:xfrm rot="2700000">
                <a:off x="6975507" y="2391225"/>
                <a:ext cx="696951" cy="696951"/>
              </a:xfrm>
              <a:prstGeom prst="rtTriangl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53336B6-8B35-4DE1-A692-885346FC5666}"/>
                </a:ext>
              </a:extLst>
            </p:cNvPr>
            <p:cNvSpPr txBox="1"/>
            <p:nvPr/>
          </p:nvSpPr>
          <p:spPr>
            <a:xfrm flipH="1">
              <a:off x="3828414" y="3173204"/>
              <a:ext cx="44114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+mj-lt"/>
                  <a:cs typeface="Segoe UI Semibold" panose="020B0702040204020203" pitchFamily="34" charset="0"/>
                </a:rPr>
                <a:t>02</a:t>
              </a: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52307BA7-3EE8-4A6A-B9B8-31ED29D23605}"/>
              </a:ext>
            </a:extLst>
          </p:cNvPr>
          <p:cNvGrpSpPr/>
          <p:nvPr/>
        </p:nvGrpSpPr>
        <p:grpSpPr>
          <a:xfrm>
            <a:off x="3302247" y="2752220"/>
            <a:ext cx="3054835" cy="2956434"/>
            <a:chOff x="3302247" y="2752220"/>
            <a:chExt cx="3054835" cy="2956434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CB19FF8C-50B4-4DE9-B8A4-8C0256673AFB}"/>
                </a:ext>
              </a:extLst>
            </p:cNvPr>
            <p:cNvGrpSpPr/>
            <p:nvPr/>
          </p:nvGrpSpPr>
          <p:grpSpPr>
            <a:xfrm flipH="1">
              <a:off x="3302247" y="2752220"/>
              <a:ext cx="3054835" cy="2956434"/>
              <a:chOff x="5834919" y="2489624"/>
              <a:chExt cx="3054835" cy="2956434"/>
            </a:xfrm>
          </p:grpSpPr>
          <p:sp>
            <p:nvSpPr>
              <p:cNvPr id="15" name="Block Arc 14">
                <a:extLst>
                  <a:ext uri="{FF2B5EF4-FFF2-40B4-BE49-F238E27FC236}">
                    <a16:creationId xmlns:a16="http://schemas.microsoft.com/office/drawing/2014/main" id="{02CDD8D8-BFFE-48C6-A87D-880F509E9388}"/>
                  </a:ext>
                </a:extLst>
              </p:cNvPr>
              <p:cNvSpPr/>
              <p:nvPr/>
            </p:nvSpPr>
            <p:spPr>
              <a:xfrm rot="5400000">
                <a:off x="5834920" y="2489623"/>
                <a:ext cx="2956434" cy="2956435"/>
              </a:xfrm>
              <a:prstGeom prst="blockArc">
                <a:avLst>
                  <a:gd name="adj1" fmla="val 16200942"/>
                  <a:gd name="adj2" fmla="val 0"/>
                  <a:gd name="adj3" fmla="val 17514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Right Triangle 15">
                <a:extLst>
                  <a:ext uri="{FF2B5EF4-FFF2-40B4-BE49-F238E27FC236}">
                    <a16:creationId xmlns:a16="http://schemas.microsoft.com/office/drawing/2014/main" id="{B9E72ACB-58F3-44CA-9C8F-36B4D7B49A04}"/>
                  </a:ext>
                </a:extLst>
              </p:cNvPr>
              <p:cNvSpPr/>
              <p:nvPr/>
            </p:nvSpPr>
            <p:spPr>
              <a:xfrm rot="2700000" flipV="1">
                <a:off x="8192803" y="3630211"/>
                <a:ext cx="696951" cy="696951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01E878D-83F7-4837-821A-47D34250DCFB}"/>
                </a:ext>
              </a:extLst>
            </p:cNvPr>
            <p:cNvSpPr txBox="1"/>
            <p:nvPr/>
          </p:nvSpPr>
          <p:spPr>
            <a:xfrm flipH="1">
              <a:off x="3832366" y="4907702"/>
              <a:ext cx="44114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+mj-lt"/>
                  <a:cs typeface="Segoe UI Semibold" panose="020B0702040204020203" pitchFamily="34" charset="0"/>
                </a:rPr>
                <a:t>01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C78D500C-A810-4584-9E53-3A0236267793}"/>
              </a:ext>
            </a:extLst>
          </p:cNvPr>
          <p:cNvGrpSpPr/>
          <p:nvPr/>
        </p:nvGrpSpPr>
        <p:grpSpPr>
          <a:xfrm>
            <a:off x="9290994" y="2875363"/>
            <a:ext cx="2082670" cy="840889"/>
            <a:chOff x="9439458" y="2875363"/>
            <a:chExt cx="2082670" cy="840889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9659A8DD-861D-477C-B92C-9006391F2757}"/>
                </a:ext>
              </a:extLst>
            </p:cNvPr>
            <p:cNvSpPr/>
            <p:nvPr/>
          </p:nvSpPr>
          <p:spPr>
            <a:xfrm>
              <a:off x="9439459" y="3168730"/>
              <a:ext cx="2082669" cy="5475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id-ID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Segoe UI" panose="020B0502040204020203" pitchFamily="34" charset="0"/>
                </a:rPr>
                <a:t>Quis nostrud exerci tation ullamcorper suscipit</a:t>
              </a:r>
              <a:endPara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cs typeface="Segoe UI" panose="020B0502040204020203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58AB1FD-E0D9-433E-A467-5E66E9056777}"/>
                </a:ext>
              </a:extLst>
            </p:cNvPr>
            <p:cNvSpPr txBox="1"/>
            <p:nvPr/>
          </p:nvSpPr>
          <p:spPr>
            <a:xfrm>
              <a:off x="9439458" y="2875363"/>
              <a:ext cx="1681508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defRPr sz="1600" b="1">
                  <a:solidFill>
                    <a:schemeClr val="tx1">
                      <a:lumMod val="85000"/>
                      <a:lumOff val="15000"/>
                    </a:schemeClr>
                  </a:solidFill>
                  <a:ea typeface="Open Sans" panose="020B0606030504020204" pitchFamily="34" charset="0"/>
                  <a:cs typeface="Segoe UI" panose="020B0502040204020203" pitchFamily="34" charset="0"/>
                </a:defRPr>
              </a:lvl1pPr>
            </a:lstStyle>
            <a:p>
              <a:r>
                <a:rPr lang="en-US" dirty="0">
                  <a:latin typeface="+mj-lt"/>
                </a:rPr>
                <a:t>Adventure</a:t>
              </a:r>
              <a:endParaRPr lang="id-ID" dirty="0">
                <a:latin typeface="+mj-lt"/>
              </a:endParaRP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1876E93A-1F2D-4C48-B3C1-849F1D2268BE}"/>
              </a:ext>
            </a:extLst>
          </p:cNvPr>
          <p:cNvGrpSpPr/>
          <p:nvPr/>
        </p:nvGrpSpPr>
        <p:grpSpPr>
          <a:xfrm>
            <a:off x="9290994" y="3972240"/>
            <a:ext cx="2082670" cy="840889"/>
            <a:chOff x="9439458" y="3972240"/>
            <a:chExt cx="2082670" cy="840889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441E1E4F-BF95-4E84-B8CE-90DEBD68C67D}"/>
                </a:ext>
              </a:extLst>
            </p:cNvPr>
            <p:cNvSpPr/>
            <p:nvPr/>
          </p:nvSpPr>
          <p:spPr>
            <a:xfrm>
              <a:off x="9439459" y="4265607"/>
              <a:ext cx="2082669" cy="5475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id-ID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Segoe UI" panose="020B0502040204020203" pitchFamily="34" charset="0"/>
                </a:rPr>
                <a:t>Quis nostrud exerci tation ullamcorper suscipit</a:t>
              </a:r>
              <a:endPara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cs typeface="Segoe UI" panose="020B0502040204020203" pitchFamily="34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6F35A7FD-CF82-44E0-8995-5A99DA74C2D0}"/>
                </a:ext>
              </a:extLst>
            </p:cNvPr>
            <p:cNvSpPr txBox="1"/>
            <p:nvPr/>
          </p:nvSpPr>
          <p:spPr>
            <a:xfrm>
              <a:off x="9439458" y="3972240"/>
              <a:ext cx="1681508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defRPr sz="16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ea typeface="Open Sans" panose="020B0606030504020204" pitchFamily="34" charset="0"/>
                  <a:cs typeface="Segoe UI" panose="020B0502040204020203" pitchFamily="34" charset="0"/>
                </a:defRPr>
              </a:lvl1pPr>
            </a:lstStyle>
            <a:p>
              <a:r>
                <a:rPr lang="en-US"/>
                <a:t>Travelling</a:t>
              </a:r>
              <a:endParaRPr lang="id-ID" dirty="0"/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C30A8697-7907-4378-A0C0-AD811CF9A1C5}"/>
              </a:ext>
            </a:extLst>
          </p:cNvPr>
          <p:cNvGrpSpPr/>
          <p:nvPr/>
        </p:nvGrpSpPr>
        <p:grpSpPr>
          <a:xfrm>
            <a:off x="9290994" y="5084357"/>
            <a:ext cx="2082670" cy="840889"/>
            <a:chOff x="9439458" y="5084357"/>
            <a:chExt cx="2082670" cy="840889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EB9F82FA-2C99-4824-9AA8-7B245FEFC5A8}"/>
                </a:ext>
              </a:extLst>
            </p:cNvPr>
            <p:cNvSpPr/>
            <p:nvPr/>
          </p:nvSpPr>
          <p:spPr>
            <a:xfrm>
              <a:off x="9439459" y="5377724"/>
              <a:ext cx="2082669" cy="5475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id-ID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Segoe UI" panose="020B0502040204020203" pitchFamily="34" charset="0"/>
                </a:rPr>
                <a:t>Quis nostrud exerci tation ullamcorper suscipit</a:t>
              </a:r>
              <a:endPara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cs typeface="Segoe UI" panose="020B0502040204020203" pitchFamily="34" charset="0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8EBB0FE-5D0A-483F-8AE8-4C16BFC56D53}"/>
                </a:ext>
              </a:extLst>
            </p:cNvPr>
            <p:cNvSpPr txBox="1"/>
            <p:nvPr/>
          </p:nvSpPr>
          <p:spPr>
            <a:xfrm>
              <a:off x="9439458" y="5084357"/>
              <a:ext cx="1681508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defRPr sz="16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ea typeface="Open Sans" panose="020B0606030504020204" pitchFamily="34" charset="0"/>
                  <a:cs typeface="Segoe UI" panose="020B0502040204020203" pitchFamily="34" charset="0"/>
                </a:defRPr>
              </a:lvl1pPr>
            </a:lstStyle>
            <a:p>
              <a:r>
                <a:rPr lang="en-US"/>
                <a:t>Resort</a:t>
              </a:r>
              <a:endParaRPr lang="id-ID" dirty="0"/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B4270A57-2782-4ACD-8B6D-462D06C145C8}"/>
              </a:ext>
            </a:extLst>
          </p:cNvPr>
          <p:cNvGrpSpPr/>
          <p:nvPr/>
        </p:nvGrpSpPr>
        <p:grpSpPr>
          <a:xfrm>
            <a:off x="818336" y="2875363"/>
            <a:ext cx="2082670" cy="840889"/>
            <a:chOff x="669873" y="2875363"/>
            <a:chExt cx="2082670" cy="840889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718CCD9B-EEDD-4DFB-86AB-76FB2CBEB3A8}"/>
                </a:ext>
              </a:extLst>
            </p:cNvPr>
            <p:cNvSpPr/>
            <p:nvPr/>
          </p:nvSpPr>
          <p:spPr>
            <a:xfrm flipH="1">
              <a:off x="669873" y="3168730"/>
              <a:ext cx="2082669" cy="5475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30000"/>
                </a:lnSpc>
              </a:pPr>
              <a:r>
                <a:rPr lang="id-ID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Segoe UI" panose="020B0502040204020203" pitchFamily="34" charset="0"/>
                </a:rPr>
                <a:t>Quis nostrud exerci tation ullamcorper suscipit</a:t>
              </a:r>
              <a:endPara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cs typeface="Segoe UI" panose="020B0502040204020203" pitchFamily="34" charset="0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9637716B-DD89-48D5-AD41-0E8F4C6FA8C5}"/>
                </a:ext>
              </a:extLst>
            </p:cNvPr>
            <p:cNvSpPr txBox="1"/>
            <p:nvPr/>
          </p:nvSpPr>
          <p:spPr>
            <a:xfrm flipH="1">
              <a:off x="1071035" y="2875363"/>
              <a:ext cx="1681508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defRPr sz="1600" b="1">
                  <a:solidFill>
                    <a:schemeClr val="tx1">
                      <a:lumMod val="85000"/>
                      <a:lumOff val="15000"/>
                    </a:schemeClr>
                  </a:solidFill>
                  <a:ea typeface="Open Sans" panose="020B0606030504020204" pitchFamily="34" charset="0"/>
                  <a:cs typeface="Segoe UI" panose="020B0502040204020203" pitchFamily="34" charset="0"/>
                </a:defRPr>
              </a:lvl1pPr>
            </a:lstStyle>
            <a:p>
              <a:pPr algn="r"/>
              <a:r>
                <a:rPr lang="en-US" dirty="0">
                  <a:latin typeface="+mj-lt"/>
                </a:rPr>
                <a:t>Travel</a:t>
              </a:r>
              <a:endParaRPr lang="id-ID" dirty="0">
                <a:latin typeface="+mj-lt"/>
              </a:endParaRP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2C5C1CBD-1E28-4405-9C36-C017DC981379}"/>
              </a:ext>
            </a:extLst>
          </p:cNvPr>
          <p:cNvGrpSpPr/>
          <p:nvPr/>
        </p:nvGrpSpPr>
        <p:grpSpPr>
          <a:xfrm>
            <a:off x="818336" y="3972240"/>
            <a:ext cx="2082670" cy="840889"/>
            <a:chOff x="669873" y="3972240"/>
            <a:chExt cx="2082670" cy="840889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24E2C193-5349-4700-B0A5-B23B623845CB}"/>
                </a:ext>
              </a:extLst>
            </p:cNvPr>
            <p:cNvSpPr/>
            <p:nvPr/>
          </p:nvSpPr>
          <p:spPr>
            <a:xfrm flipH="1">
              <a:off x="669873" y="4265607"/>
              <a:ext cx="2082669" cy="5475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30000"/>
                </a:lnSpc>
              </a:pPr>
              <a:r>
                <a:rPr lang="id-ID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Segoe UI" panose="020B0502040204020203" pitchFamily="34" charset="0"/>
                </a:rPr>
                <a:t>Quis nostrud exerci tation ullamcorper suscipit</a:t>
              </a:r>
              <a:endPara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cs typeface="Segoe UI" panose="020B0502040204020203" pitchFamily="34" charset="0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8B3BD9FA-B851-46E0-8F30-0FC3413074C5}"/>
                </a:ext>
              </a:extLst>
            </p:cNvPr>
            <p:cNvSpPr txBox="1"/>
            <p:nvPr/>
          </p:nvSpPr>
          <p:spPr>
            <a:xfrm flipH="1">
              <a:off x="1071035" y="3972240"/>
              <a:ext cx="1681508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r">
                <a:defRPr sz="16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ea typeface="Open Sans" panose="020B0606030504020204" pitchFamily="34" charset="0"/>
                  <a:cs typeface="Segoe UI" panose="020B0502040204020203" pitchFamily="34" charset="0"/>
                </a:defRPr>
              </a:lvl1pPr>
            </a:lstStyle>
            <a:p>
              <a:r>
                <a:rPr lang="en-US"/>
                <a:t>Adventure</a:t>
              </a:r>
              <a:endParaRPr lang="id-ID" dirty="0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DEB1ACD5-F73A-44EA-A769-54D6865D17FA}"/>
              </a:ext>
            </a:extLst>
          </p:cNvPr>
          <p:cNvGrpSpPr/>
          <p:nvPr/>
        </p:nvGrpSpPr>
        <p:grpSpPr>
          <a:xfrm>
            <a:off x="818336" y="5084357"/>
            <a:ext cx="2082670" cy="840889"/>
            <a:chOff x="669873" y="5084357"/>
            <a:chExt cx="2082670" cy="840889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DFAF716A-47F1-4BD9-A89D-7D7D2E5D49A2}"/>
                </a:ext>
              </a:extLst>
            </p:cNvPr>
            <p:cNvSpPr/>
            <p:nvPr/>
          </p:nvSpPr>
          <p:spPr>
            <a:xfrm flipH="1">
              <a:off x="669873" y="5377724"/>
              <a:ext cx="2082669" cy="5475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30000"/>
                </a:lnSpc>
              </a:pPr>
              <a:r>
                <a:rPr lang="id-ID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Segoe UI" panose="020B0502040204020203" pitchFamily="34" charset="0"/>
                </a:rPr>
                <a:t>Quis nostrud exerci tation ullamcorper suscipit</a:t>
              </a:r>
              <a:endPara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cs typeface="Segoe UI" panose="020B0502040204020203" pitchFamily="34" charset="0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5200231C-CBB4-49F5-B0EE-D31181E33DB6}"/>
                </a:ext>
              </a:extLst>
            </p:cNvPr>
            <p:cNvSpPr txBox="1"/>
            <p:nvPr/>
          </p:nvSpPr>
          <p:spPr>
            <a:xfrm flipH="1">
              <a:off x="1071035" y="5084357"/>
              <a:ext cx="1681508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r">
                <a:defRPr sz="16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ea typeface="Open Sans" panose="020B0606030504020204" pitchFamily="34" charset="0"/>
                  <a:cs typeface="Segoe UI" panose="020B0502040204020203" pitchFamily="34" charset="0"/>
                </a:defRPr>
              </a:lvl1pPr>
            </a:lstStyle>
            <a:p>
              <a:r>
                <a:rPr lang="en-US"/>
                <a:t>Holiday</a:t>
              </a:r>
              <a:endParaRPr lang="id-ID" dirty="0"/>
            </a:p>
          </p:txBody>
        </p:sp>
      </p:grpSp>
      <p:sp>
        <p:nvSpPr>
          <p:cNvPr id="53" name="Rectangle 52">
            <a:extLst>
              <a:ext uri="{FF2B5EF4-FFF2-40B4-BE49-F238E27FC236}">
                <a16:creationId xmlns:a16="http://schemas.microsoft.com/office/drawing/2014/main" id="{C3AB6187-AF3F-4B84-B49D-597DCDFF70E0}"/>
              </a:ext>
            </a:extLst>
          </p:cNvPr>
          <p:cNvSpPr/>
          <p:nvPr/>
        </p:nvSpPr>
        <p:spPr>
          <a:xfrm>
            <a:off x="1948773" y="1585842"/>
            <a:ext cx="8294454" cy="5475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Open Sans" panose="020B0606030504020204" pitchFamily="34" charset="0"/>
                <a:cs typeface="Segoe UI" panose="020B0502040204020203" pitchFamily="34" charset="0"/>
              </a:rPr>
              <a:t>Lorem ipsum dolor sit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ea typeface="Open Sans" panose="020B0606030504020204" pitchFamily="34" charset="0"/>
                <a:cs typeface="Segoe UI" panose="020B0502040204020203" pitchFamily="34" charset="0"/>
              </a:rPr>
              <a:t>amet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Open Sans" panose="020B0606030504020204" pitchFamily="34" charset="0"/>
                <a:cs typeface="Segoe UI" panose="020B0502040204020203" pitchFamily="34" charset="0"/>
              </a:rPr>
              <a:t>,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ea typeface="Open Sans" panose="020B0606030504020204" pitchFamily="34" charset="0"/>
                <a:cs typeface="Segoe UI" panose="020B0502040204020203" pitchFamily="34" charset="0"/>
              </a:rPr>
              <a:t>consectetuer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Open Sans" panose="020B0606030504020204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ea typeface="Open Sans" panose="020B0606030504020204" pitchFamily="34" charset="0"/>
                <a:cs typeface="Segoe UI" panose="020B0502040204020203" pitchFamily="34" charset="0"/>
              </a:rPr>
              <a:t>adipiscing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Open Sans" panose="020B0606030504020204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ea typeface="Open Sans" panose="020B0606030504020204" pitchFamily="34" charset="0"/>
                <a:cs typeface="Segoe UI" panose="020B0502040204020203" pitchFamily="34" charset="0"/>
              </a:rPr>
              <a:t>elit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Open Sans" panose="020B0606030504020204" pitchFamily="34" charset="0"/>
                <a:cs typeface="Segoe UI" panose="020B0502040204020203" pitchFamily="34" charset="0"/>
              </a:rPr>
              <a:t>.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ea typeface="Open Sans" panose="020B0606030504020204" pitchFamily="34" charset="0"/>
                <a:cs typeface="Segoe UI" panose="020B0502040204020203" pitchFamily="34" charset="0"/>
              </a:rPr>
              <a:t>Aenean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Open Sans" panose="020B0606030504020204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ea typeface="Open Sans" panose="020B0606030504020204" pitchFamily="34" charset="0"/>
                <a:cs typeface="Segoe UI" panose="020B0502040204020203" pitchFamily="34" charset="0"/>
              </a:rPr>
              <a:t>commodo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Open Sans" panose="020B0606030504020204" pitchFamily="34" charset="0"/>
                <a:cs typeface="Segoe UI" panose="020B0502040204020203" pitchFamily="34" charset="0"/>
              </a:rPr>
              <a:t> ligula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ea typeface="Open Sans" panose="020B0606030504020204" pitchFamily="34" charset="0"/>
                <a:cs typeface="Segoe UI" panose="020B0502040204020203" pitchFamily="34" charset="0"/>
              </a:rPr>
              <a:t>eget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Open Sans" panose="020B0606030504020204" pitchFamily="34" charset="0"/>
                <a:cs typeface="Segoe UI" panose="020B0502040204020203" pitchFamily="34" charset="0"/>
              </a:rPr>
              <a:t> dolor.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ea typeface="Open Sans" panose="020B0606030504020204" pitchFamily="34" charset="0"/>
                <a:cs typeface="Segoe UI" panose="020B0502040204020203" pitchFamily="34" charset="0"/>
              </a:rPr>
              <a:t>Aenean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Open Sans" panose="020B0606030504020204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ea typeface="Open Sans" panose="020B0606030504020204" pitchFamily="34" charset="0"/>
                <a:cs typeface="Segoe UI" panose="020B0502040204020203" pitchFamily="34" charset="0"/>
              </a:rPr>
              <a:t>massa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Open Sans" panose="020B0606030504020204" pitchFamily="34" charset="0"/>
                <a:cs typeface="Segoe UI" panose="020B0502040204020203" pitchFamily="34" charset="0"/>
              </a:rPr>
              <a:t>. Cum sociis natoque penatibus et magnis dis parturient montes, nascetur ridiculus mus. 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A99E629-9D14-4A70-846C-9C9253EEE207}"/>
              </a:ext>
            </a:extLst>
          </p:cNvPr>
          <p:cNvSpPr txBox="1"/>
          <p:nvPr/>
        </p:nvSpPr>
        <p:spPr>
          <a:xfrm>
            <a:off x="2657474" y="731469"/>
            <a:ext cx="68770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anose="020B0604020202020204" pitchFamily="34" charset="0"/>
              </a:rPr>
              <a:t>WRITE SOMETHING HERE</a:t>
            </a: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052041E8-8085-4F9B-AC02-00BAA2E4AF5B}"/>
              </a:ext>
            </a:extLst>
          </p:cNvPr>
          <p:cNvGrpSpPr/>
          <p:nvPr/>
        </p:nvGrpSpPr>
        <p:grpSpPr>
          <a:xfrm>
            <a:off x="4229073" y="3602457"/>
            <a:ext cx="1255960" cy="1255961"/>
            <a:chOff x="2310696" y="2882241"/>
            <a:chExt cx="1255960" cy="1255961"/>
          </a:xfrm>
        </p:grpSpPr>
        <p:sp>
          <p:nvSpPr>
            <p:cNvPr id="63" name="Freeform 8">
              <a:extLst>
                <a:ext uri="{FF2B5EF4-FFF2-40B4-BE49-F238E27FC236}">
                  <a16:creationId xmlns:a16="http://schemas.microsoft.com/office/drawing/2014/main" id="{70177546-A6EB-4F58-B564-BD5D262D15C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10696" y="2882241"/>
              <a:ext cx="1255960" cy="1255961"/>
            </a:xfrm>
            <a:custGeom>
              <a:avLst/>
              <a:gdLst>
                <a:gd name="T0" fmla="*/ 417 w 756"/>
                <a:gd name="T1" fmla="*/ 754 h 756"/>
                <a:gd name="T2" fmla="*/ 472 w 756"/>
                <a:gd name="T3" fmla="*/ 744 h 756"/>
                <a:gd name="T4" fmla="*/ 525 w 756"/>
                <a:gd name="T5" fmla="*/ 726 h 756"/>
                <a:gd name="T6" fmla="*/ 574 w 756"/>
                <a:gd name="T7" fmla="*/ 701 h 756"/>
                <a:gd name="T8" fmla="*/ 619 w 756"/>
                <a:gd name="T9" fmla="*/ 670 h 756"/>
                <a:gd name="T10" fmla="*/ 658 w 756"/>
                <a:gd name="T11" fmla="*/ 632 h 756"/>
                <a:gd name="T12" fmla="*/ 691 w 756"/>
                <a:gd name="T13" fmla="*/ 590 h 756"/>
                <a:gd name="T14" fmla="*/ 719 w 756"/>
                <a:gd name="T15" fmla="*/ 542 h 756"/>
                <a:gd name="T16" fmla="*/ 739 w 756"/>
                <a:gd name="T17" fmla="*/ 491 h 756"/>
                <a:gd name="T18" fmla="*/ 751 w 756"/>
                <a:gd name="T19" fmla="*/ 435 h 756"/>
                <a:gd name="T20" fmla="*/ 756 w 756"/>
                <a:gd name="T21" fmla="*/ 378 h 756"/>
                <a:gd name="T22" fmla="*/ 751 w 756"/>
                <a:gd name="T23" fmla="*/ 321 h 756"/>
                <a:gd name="T24" fmla="*/ 739 w 756"/>
                <a:gd name="T25" fmla="*/ 266 h 756"/>
                <a:gd name="T26" fmla="*/ 719 w 756"/>
                <a:gd name="T27" fmla="*/ 214 h 756"/>
                <a:gd name="T28" fmla="*/ 691 w 756"/>
                <a:gd name="T29" fmla="*/ 167 h 756"/>
                <a:gd name="T30" fmla="*/ 658 w 756"/>
                <a:gd name="T31" fmla="*/ 124 h 756"/>
                <a:gd name="T32" fmla="*/ 619 w 756"/>
                <a:gd name="T33" fmla="*/ 87 h 756"/>
                <a:gd name="T34" fmla="*/ 574 w 756"/>
                <a:gd name="T35" fmla="*/ 55 h 756"/>
                <a:gd name="T36" fmla="*/ 525 w 756"/>
                <a:gd name="T37" fmla="*/ 30 h 756"/>
                <a:gd name="T38" fmla="*/ 472 w 756"/>
                <a:gd name="T39" fmla="*/ 12 h 756"/>
                <a:gd name="T40" fmla="*/ 417 w 756"/>
                <a:gd name="T41" fmla="*/ 2 h 756"/>
                <a:gd name="T42" fmla="*/ 358 w 756"/>
                <a:gd name="T43" fmla="*/ 0 h 756"/>
                <a:gd name="T44" fmla="*/ 301 w 756"/>
                <a:gd name="T45" fmla="*/ 8 h 756"/>
                <a:gd name="T46" fmla="*/ 248 w 756"/>
                <a:gd name="T47" fmla="*/ 23 h 756"/>
                <a:gd name="T48" fmla="*/ 197 w 756"/>
                <a:gd name="T49" fmla="*/ 46 h 756"/>
                <a:gd name="T50" fmla="*/ 152 w 756"/>
                <a:gd name="T51" fmla="*/ 76 h 756"/>
                <a:gd name="T52" fmla="*/ 111 w 756"/>
                <a:gd name="T53" fmla="*/ 111 h 756"/>
                <a:gd name="T54" fmla="*/ 75 w 756"/>
                <a:gd name="T55" fmla="*/ 152 h 756"/>
                <a:gd name="T56" fmla="*/ 45 w 756"/>
                <a:gd name="T57" fmla="*/ 198 h 756"/>
                <a:gd name="T58" fmla="*/ 22 w 756"/>
                <a:gd name="T59" fmla="*/ 249 h 756"/>
                <a:gd name="T60" fmla="*/ 7 w 756"/>
                <a:gd name="T61" fmla="*/ 302 h 756"/>
                <a:gd name="T62" fmla="*/ 0 w 756"/>
                <a:gd name="T63" fmla="*/ 359 h 756"/>
                <a:gd name="T64" fmla="*/ 2 w 756"/>
                <a:gd name="T65" fmla="*/ 417 h 756"/>
                <a:gd name="T66" fmla="*/ 12 w 756"/>
                <a:gd name="T67" fmla="*/ 472 h 756"/>
                <a:gd name="T68" fmla="*/ 30 w 756"/>
                <a:gd name="T69" fmla="*/ 525 h 756"/>
                <a:gd name="T70" fmla="*/ 55 w 756"/>
                <a:gd name="T71" fmla="*/ 574 h 756"/>
                <a:gd name="T72" fmla="*/ 86 w 756"/>
                <a:gd name="T73" fmla="*/ 619 h 756"/>
                <a:gd name="T74" fmla="*/ 124 w 756"/>
                <a:gd name="T75" fmla="*/ 658 h 756"/>
                <a:gd name="T76" fmla="*/ 166 w 756"/>
                <a:gd name="T77" fmla="*/ 691 h 756"/>
                <a:gd name="T78" fmla="*/ 214 w 756"/>
                <a:gd name="T79" fmla="*/ 718 h 756"/>
                <a:gd name="T80" fmla="*/ 265 w 756"/>
                <a:gd name="T81" fmla="*/ 739 h 756"/>
                <a:gd name="T82" fmla="*/ 321 w 756"/>
                <a:gd name="T83" fmla="*/ 752 h 756"/>
                <a:gd name="T84" fmla="*/ 378 w 756"/>
                <a:gd name="T85" fmla="*/ 756 h 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756" h="756">
                  <a:moveTo>
                    <a:pt x="378" y="756"/>
                  </a:moveTo>
                  <a:lnTo>
                    <a:pt x="397" y="756"/>
                  </a:lnTo>
                  <a:lnTo>
                    <a:pt x="417" y="754"/>
                  </a:lnTo>
                  <a:lnTo>
                    <a:pt x="435" y="752"/>
                  </a:lnTo>
                  <a:lnTo>
                    <a:pt x="454" y="749"/>
                  </a:lnTo>
                  <a:lnTo>
                    <a:pt x="472" y="744"/>
                  </a:lnTo>
                  <a:lnTo>
                    <a:pt x="490" y="739"/>
                  </a:lnTo>
                  <a:lnTo>
                    <a:pt x="507" y="734"/>
                  </a:lnTo>
                  <a:lnTo>
                    <a:pt x="525" y="726"/>
                  </a:lnTo>
                  <a:lnTo>
                    <a:pt x="542" y="718"/>
                  </a:lnTo>
                  <a:lnTo>
                    <a:pt x="558" y="711"/>
                  </a:lnTo>
                  <a:lnTo>
                    <a:pt x="574" y="701"/>
                  </a:lnTo>
                  <a:lnTo>
                    <a:pt x="589" y="691"/>
                  </a:lnTo>
                  <a:lnTo>
                    <a:pt x="604" y="681"/>
                  </a:lnTo>
                  <a:lnTo>
                    <a:pt x="619" y="670"/>
                  </a:lnTo>
                  <a:lnTo>
                    <a:pt x="632" y="658"/>
                  </a:lnTo>
                  <a:lnTo>
                    <a:pt x="645" y="645"/>
                  </a:lnTo>
                  <a:lnTo>
                    <a:pt x="658" y="632"/>
                  </a:lnTo>
                  <a:lnTo>
                    <a:pt x="669" y="619"/>
                  </a:lnTo>
                  <a:lnTo>
                    <a:pt x="680" y="604"/>
                  </a:lnTo>
                  <a:lnTo>
                    <a:pt x="691" y="590"/>
                  </a:lnTo>
                  <a:lnTo>
                    <a:pt x="701" y="574"/>
                  </a:lnTo>
                  <a:lnTo>
                    <a:pt x="710" y="559"/>
                  </a:lnTo>
                  <a:lnTo>
                    <a:pt x="719" y="542"/>
                  </a:lnTo>
                  <a:lnTo>
                    <a:pt x="727" y="525"/>
                  </a:lnTo>
                  <a:lnTo>
                    <a:pt x="733" y="508"/>
                  </a:lnTo>
                  <a:lnTo>
                    <a:pt x="739" y="491"/>
                  </a:lnTo>
                  <a:lnTo>
                    <a:pt x="744" y="472"/>
                  </a:lnTo>
                  <a:lnTo>
                    <a:pt x="748" y="455"/>
                  </a:lnTo>
                  <a:lnTo>
                    <a:pt x="751" y="435"/>
                  </a:lnTo>
                  <a:lnTo>
                    <a:pt x="754" y="417"/>
                  </a:lnTo>
                  <a:lnTo>
                    <a:pt x="756" y="398"/>
                  </a:lnTo>
                  <a:lnTo>
                    <a:pt x="756" y="378"/>
                  </a:lnTo>
                  <a:lnTo>
                    <a:pt x="756" y="359"/>
                  </a:lnTo>
                  <a:lnTo>
                    <a:pt x="754" y="339"/>
                  </a:lnTo>
                  <a:lnTo>
                    <a:pt x="751" y="321"/>
                  </a:lnTo>
                  <a:lnTo>
                    <a:pt x="748" y="302"/>
                  </a:lnTo>
                  <a:lnTo>
                    <a:pt x="744" y="284"/>
                  </a:lnTo>
                  <a:lnTo>
                    <a:pt x="739" y="266"/>
                  </a:lnTo>
                  <a:lnTo>
                    <a:pt x="733" y="249"/>
                  </a:lnTo>
                  <a:lnTo>
                    <a:pt x="727" y="231"/>
                  </a:lnTo>
                  <a:lnTo>
                    <a:pt x="719" y="214"/>
                  </a:lnTo>
                  <a:lnTo>
                    <a:pt x="710" y="198"/>
                  </a:lnTo>
                  <a:lnTo>
                    <a:pt x="701" y="183"/>
                  </a:lnTo>
                  <a:lnTo>
                    <a:pt x="691" y="167"/>
                  </a:lnTo>
                  <a:lnTo>
                    <a:pt x="680" y="152"/>
                  </a:lnTo>
                  <a:lnTo>
                    <a:pt x="669" y="137"/>
                  </a:lnTo>
                  <a:lnTo>
                    <a:pt x="658" y="124"/>
                  </a:lnTo>
                  <a:lnTo>
                    <a:pt x="645" y="111"/>
                  </a:lnTo>
                  <a:lnTo>
                    <a:pt x="632" y="98"/>
                  </a:lnTo>
                  <a:lnTo>
                    <a:pt x="619" y="87"/>
                  </a:lnTo>
                  <a:lnTo>
                    <a:pt x="604" y="76"/>
                  </a:lnTo>
                  <a:lnTo>
                    <a:pt x="589" y="65"/>
                  </a:lnTo>
                  <a:lnTo>
                    <a:pt x="574" y="55"/>
                  </a:lnTo>
                  <a:lnTo>
                    <a:pt x="558" y="46"/>
                  </a:lnTo>
                  <a:lnTo>
                    <a:pt x="542" y="38"/>
                  </a:lnTo>
                  <a:lnTo>
                    <a:pt x="525" y="30"/>
                  </a:lnTo>
                  <a:lnTo>
                    <a:pt x="507" y="23"/>
                  </a:lnTo>
                  <a:lnTo>
                    <a:pt x="490" y="17"/>
                  </a:lnTo>
                  <a:lnTo>
                    <a:pt x="472" y="12"/>
                  </a:lnTo>
                  <a:lnTo>
                    <a:pt x="454" y="8"/>
                  </a:lnTo>
                  <a:lnTo>
                    <a:pt x="435" y="5"/>
                  </a:lnTo>
                  <a:lnTo>
                    <a:pt x="417" y="2"/>
                  </a:lnTo>
                  <a:lnTo>
                    <a:pt x="397" y="0"/>
                  </a:lnTo>
                  <a:lnTo>
                    <a:pt x="378" y="0"/>
                  </a:lnTo>
                  <a:lnTo>
                    <a:pt x="358" y="0"/>
                  </a:lnTo>
                  <a:lnTo>
                    <a:pt x="339" y="2"/>
                  </a:lnTo>
                  <a:lnTo>
                    <a:pt x="321" y="5"/>
                  </a:lnTo>
                  <a:lnTo>
                    <a:pt x="301" y="8"/>
                  </a:lnTo>
                  <a:lnTo>
                    <a:pt x="284" y="12"/>
                  </a:lnTo>
                  <a:lnTo>
                    <a:pt x="265" y="17"/>
                  </a:lnTo>
                  <a:lnTo>
                    <a:pt x="248" y="23"/>
                  </a:lnTo>
                  <a:lnTo>
                    <a:pt x="231" y="30"/>
                  </a:lnTo>
                  <a:lnTo>
                    <a:pt x="214" y="38"/>
                  </a:lnTo>
                  <a:lnTo>
                    <a:pt x="197" y="46"/>
                  </a:lnTo>
                  <a:lnTo>
                    <a:pt x="182" y="55"/>
                  </a:lnTo>
                  <a:lnTo>
                    <a:pt x="166" y="65"/>
                  </a:lnTo>
                  <a:lnTo>
                    <a:pt x="152" y="76"/>
                  </a:lnTo>
                  <a:lnTo>
                    <a:pt x="137" y="87"/>
                  </a:lnTo>
                  <a:lnTo>
                    <a:pt x="124" y="98"/>
                  </a:lnTo>
                  <a:lnTo>
                    <a:pt x="111" y="111"/>
                  </a:lnTo>
                  <a:lnTo>
                    <a:pt x="98" y="124"/>
                  </a:lnTo>
                  <a:lnTo>
                    <a:pt x="86" y="137"/>
                  </a:lnTo>
                  <a:lnTo>
                    <a:pt x="75" y="152"/>
                  </a:lnTo>
                  <a:lnTo>
                    <a:pt x="65" y="167"/>
                  </a:lnTo>
                  <a:lnTo>
                    <a:pt x="55" y="183"/>
                  </a:lnTo>
                  <a:lnTo>
                    <a:pt x="45" y="198"/>
                  </a:lnTo>
                  <a:lnTo>
                    <a:pt x="38" y="214"/>
                  </a:lnTo>
                  <a:lnTo>
                    <a:pt x="30" y="231"/>
                  </a:lnTo>
                  <a:lnTo>
                    <a:pt x="22" y="249"/>
                  </a:lnTo>
                  <a:lnTo>
                    <a:pt x="17" y="266"/>
                  </a:lnTo>
                  <a:lnTo>
                    <a:pt x="12" y="284"/>
                  </a:lnTo>
                  <a:lnTo>
                    <a:pt x="7" y="302"/>
                  </a:lnTo>
                  <a:lnTo>
                    <a:pt x="4" y="321"/>
                  </a:lnTo>
                  <a:lnTo>
                    <a:pt x="2" y="339"/>
                  </a:lnTo>
                  <a:lnTo>
                    <a:pt x="0" y="359"/>
                  </a:lnTo>
                  <a:lnTo>
                    <a:pt x="0" y="378"/>
                  </a:lnTo>
                  <a:lnTo>
                    <a:pt x="0" y="398"/>
                  </a:lnTo>
                  <a:lnTo>
                    <a:pt x="2" y="417"/>
                  </a:lnTo>
                  <a:lnTo>
                    <a:pt x="4" y="435"/>
                  </a:lnTo>
                  <a:lnTo>
                    <a:pt x="7" y="455"/>
                  </a:lnTo>
                  <a:lnTo>
                    <a:pt x="12" y="472"/>
                  </a:lnTo>
                  <a:lnTo>
                    <a:pt x="17" y="491"/>
                  </a:lnTo>
                  <a:lnTo>
                    <a:pt x="22" y="508"/>
                  </a:lnTo>
                  <a:lnTo>
                    <a:pt x="30" y="525"/>
                  </a:lnTo>
                  <a:lnTo>
                    <a:pt x="38" y="542"/>
                  </a:lnTo>
                  <a:lnTo>
                    <a:pt x="45" y="559"/>
                  </a:lnTo>
                  <a:lnTo>
                    <a:pt x="55" y="574"/>
                  </a:lnTo>
                  <a:lnTo>
                    <a:pt x="65" y="590"/>
                  </a:lnTo>
                  <a:lnTo>
                    <a:pt x="75" y="604"/>
                  </a:lnTo>
                  <a:lnTo>
                    <a:pt x="86" y="619"/>
                  </a:lnTo>
                  <a:lnTo>
                    <a:pt x="98" y="632"/>
                  </a:lnTo>
                  <a:lnTo>
                    <a:pt x="111" y="645"/>
                  </a:lnTo>
                  <a:lnTo>
                    <a:pt x="124" y="658"/>
                  </a:lnTo>
                  <a:lnTo>
                    <a:pt x="137" y="670"/>
                  </a:lnTo>
                  <a:lnTo>
                    <a:pt x="152" y="681"/>
                  </a:lnTo>
                  <a:lnTo>
                    <a:pt x="166" y="691"/>
                  </a:lnTo>
                  <a:lnTo>
                    <a:pt x="182" y="701"/>
                  </a:lnTo>
                  <a:lnTo>
                    <a:pt x="197" y="711"/>
                  </a:lnTo>
                  <a:lnTo>
                    <a:pt x="214" y="718"/>
                  </a:lnTo>
                  <a:lnTo>
                    <a:pt x="231" y="726"/>
                  </a:lnTo>
                  <a:lnTo>
                    <a:pt x="248" y="734"/>
                  </a:lnTo>
                  <a:lnTo>
                    <a:pt x="265" y="739"/>
                  </a:lnTo>
                  <a:lnTo>
                    <a:pt x="284" y="744"/>
                  </a:lnTo>
                  <a:lnTo>
                    <a:pt x="301" y="749"/>
                  </a:lnTo>
                  <a:lnTo>
                    <a:pt x="321" y="752"/>
                  </a:lnTo>
                  <a:lnTo>
                    <a:pt x="339" y="754"/>
                  </a:lnTo>
                  <a:lnTo>
                    <a:pt x="358" y="756"/>
                  </a:lnTo>
                  <a:lnTo>
                    <a:pt x="378" y="75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838200" dist="381000" dir="5400000" sx="95000" sy="95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lt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887A1854-2D17-4E2A-A19D-568422EF655D}"/>
                </a:ext>
              </a:extLst>
            </p:cNvPr>
            <p:cNvSpPr/>
            <p:nvPr/>
          </p:nvSpPr>
          <p:spPr>
            <a:xfrm>
              <a:off x="2715842" y="3287389"/>
              <a:ext cx="445668" cy="445664"/>
            </a:xfrm>
            <a:prstGeom prst="rect">
              <a:avLst/>
            </a:prstGeom>
            <a:blipFill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BFA1C4A0-F408-49BD-8B2B-08A93C5FA2DE}"/>
              </a:ext>
            </a:extLst>
          </p:cNvPr>
          <p:cNvGrpSpPr/>
          <p:nvPr/>
        </p:nvGrpSpPr>
        <p:grpSpPr>
          <a:xfrm>
            <a:off x="6700421" y="3602457"/>
            <a:ext cx="1255960" cy="1255961"/>
            <a:chOff x="4383209" y="2882241"/>
            <a:chExt cx="1255960" cy="1255961"/>
          </a:xfrm>
        </p:grpSpPr>
        <p:sp>
          <p:nvSpPr>
            <p:cNvPr id="66" name="Freeform 8">
              <a:extLst>
                <a:ext uri="{FF2B5EF4-FFF2-40B4-BE49-F238E27FC236}">
                  <a16:creationId xmlns:a16="http://schemas.microsoft.com/office/drawing/2014/main" id="{F3593DF0-ACAA-4206-BE65-A7B807575866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3209" y="2882241"/>
              <a:ext cx="1255960" cy="1255961"/>
            </a:xfrm>
            <a:custGeom>
              <a:avLst/>
              <a:gdLst>
                <a:gd name="T0" fmla="*/ 417 w 756"/>
                <a:gd name="T1" fmla="*/ 754 h 756"/>
                <a:gd name="T2" fmla="*/ 472 w 756"/>
                <a:gd name="T3" fmla="*/ 744 h 756"/>
                <a:gd name="T4" fmla="*/ 525 w 756"/>
                <a:gd name="T5" fmla="*/ 726 h 756"/>
                <a:gd name="T6" fmla="*/ 574 w 756"/>
                <a:gd name="T7" fmla="*/ 701 h 756"/>
                <a:gd name="T8" fmla="*/ 619 w 756"/>
                <a:gd name="T9" fmla="*/ 670 h 756"/>
                <a:gd name="T10" fmla="*/ 658 w 756"/>
                <a:gd name="T11" fmla="*/ 632 h 756"/>
                <a:gd name="T12" fmla="*/ 691 w 756"/>
                <a:gd name="T13" fmla="*/ 590 h 756"/>
                <a:gd name="T14" fmla="*/ 719 w 756"/>
                <a:gd name="T15" fmla="*/ 542 h 756"/>
                <a:gd name="T16" fmla="*/ 739 w 756"/>
                <a:gd name="T17" fmla="*/ 491 h 756"/>
                <a:gd name="T18" fmla="*/ 751 w 756"/>
                <a:gd name="T19" fmla="*/ 435 h 756"/>
                <a:gd name="T20" fmla="*/ 756 w 756"/>
                <a:gd name="T21" fmla="*/ 378 h 756"/>
                <a:gd name="T22" fmla="*/ 751 w 756"/>
                <a:gd name="T23" fmla="*/ 321 h 756"/>
                <a:gd name="T24" fmla="*/ 739 w 756"/>
                <a:gd name="T25" fmla="*/ 266 h 756"/>
                <a:gd name="T26" fmla="*/ 719 w 756"/>
                <a:gd name="T27" fmla="*/ 214 h 756"/>
                <a:gd name="T28" fmla="*/ 691 w 756"/>
                <a:gd name="T29" fmla="*/ 167 h 756"/>
                <a:gd name="T30" fmla="*/ 658 w 756"/>
                <a:gd name="T31" fmla="*/ 124 h 756"/>
                <a:gd name="T32" fmla="*/ 619 w 756"/>
                <a:gd name="T33" fmla="*/ 87 h 756"/>
                <a:gd name="T34" fmla="*/ 574 w 756"/>
                <a:gd name="T35" fmla="*/ 55 h 756"/>
                <a:gd name="T36" fmla="*/ 525 w 756"/>
                <a:gd name="T37" fmla="*/ 30 h 756"/>
                <a:gd name="T38" fmla="*/ 472 w 756"/>
                <a:gd name="T39" fmla="*/ 12 h 756"/>
                <a:gd name="T40" fmla="*/ 417 w 756"/>
                <a:gd name="T41" fmla="*/ 2 h 756"/>
                <a:gd name="T42" fmla="*/ 358 w 756"/>
                <a:gd name="T43" fmla="*/ 0 h 756"/>
                <a:gd name="T44" fmla="*/ 301 w 756"/>
                <a:gd name="T45" fmla="*/ 8 h 756"/>
                <a:gd name="T46" fmla="*/ 248 w 756"/>
                <a:gd name="T47" fmla="*/ 23 h 756"/>
                <a:gd name="T48" fmla="*/ 197 w 756"/>
                <a:gd name="T49" fmla="*/ 46 h 756"/>
                <a:gd name="T50" fmla="*/ 152 w 756"/>
                <a:gd name="T51" fmla="*/ 76 h 756"/>
                <a:gd name="T52" fmla="*/ 111 w 756"/>
                <a:gd name="T53" fmla="*/ 111 h 756"/>
                <a:gd name="T54" fmla="*/ 75 w 756"/>
                <a:gd name="T55" fmla="*/ 152 h 756"/>
                <a:gd name="T56" fmla="*/ 45 w 756"/>
                <a:gd name="T57" fmla="*/ 198 h 756"/>
                <a:gd name="T58" fmla="*/ 22 w 756"/>
                <a:gd name="T59" fmla="*/ 249 h 756"/>
                <a:gd name="T60" fmla="*/ 7 w 756"/>
                <a:gd name="T61" fmla="*/ 302 h 756"/>
                <a:gd name="T62" fmla="*/ 0 w 756"/>
                <a:gd name="T63" fmla="*/ 359 h 756"/>
                <a:gd name="T64" fmla="*/ 2 w 756"/>
                <a:gd name="T65" fmla="*/ 417 h 756"/>
                <a:gd name="T66" fmla="*/ 12 w 756"/>
                <a:gd name="T67" fmla="*/ 472 h 756"/>
                <a:gd name="T68" fmla="*/ 30 w 756"/>
                <a:gd name="T69" fmla="*/ 525 h 756"/>
                <a:gd name="T70" fmla="*/ 55 w 756"/>
                <a:gd name="T71" fmla="*/ 574 h 756"/>
                <a:gd name="T72" fmla="*/ 86 w 756"/>
                <a:gd name="T73" fmla="*/ 619 h 756"/>
                <a:gd name="T74" fmla="*/ 124 w 756"/>
                <a:gd name="T75" fmla="*/ 658 h 756"/>
                <a:gd name="T76" fmla="*/ 166 w 756"/>
                <a:gd name="T77" fmla="*/ 691 h 756"/>
                <a:gd name="T78" fmla="*/ 214 w 756"/>
                <a:gd name="T79" fmla="*/ 718 h 756"/>
                <a:gd name="T80" fmla="*/ 265 w 756"/>
                <a:gd name="T81" fmla="*/ 739 h 756"/>
                <a:gd name="T82" fmla="*/ 321 w 756"/>
                <a:gd name="T83" fmla="*/ 752 h 756"/>
                <a:gd name="T84" fmla="*/ 378 w 756"/>
                <a:gd name="T85" fmla="*/ 756 h 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756" h="756">
                  <a:moveTo>
                    <a:pt x="378" y="756"/>
                  </a:moveTo>
                  <a:lnTo>
                    <a:pt x="397" y="756"/>
                  </a:lnTo>
                  <a:lnTo>
                    <a:pt x="417" y="754"/>
                  </a:lnTo>
                  <a:lnTo>
                    <a:pt x="435" y="752"/>
                  </a:lnTo>
                  <a:lnTo>
                    <a:pt x="454" y="749"/>
                  </a:lnTo>
                  <a:lnTo>
                    <a:pt x="472" y="744"/>
                  </a:lnTo>
                  <a:lnTo>
                    <a:pt x="490" y="739"/>
                  </a:lnTo>
                  <a:lnTo>
                    <a:pt x="507" y="734"/>
                  </a:lnTo>
                  <a:lnTo>
                    <a:pt x="525" y="726"/>
                  </a:lnTo>
                  <a:lnTo>
                    <a:pt x="542" y="718"/>
                  </a:lnTo>
                  <a:lnTo>
                    <a:pt x="558" y="711"/>
                  </a:lnTo>
                  <a:lnTo>
                    <a:pt x="574" y="701"/>
                  </a:lnTo>
                  <a:lnTo>
                    <a:pt x="589" y="691"/>
                  </a:lnTo>
                  <a:lnTo>
                    <a:pt x="604" y="681"/>
                  </a:lnTo>
                  <a:lnTo>
                    <a:pt x="619" y="670"/>
                  </a:lnTo>
                  <a:lnTo>
                    <a:pt x="632" y="658"/>
                  </a:lnTo>
                  <a:lnTo>
                    <a:pt x="645" y="645"/>
                  </a:lnTo>
                  <a:lnTo>
                    <a:pt x="658" y="632"/>
                  </a:lnTo>
                  <a:lnTo>
                    <a:pt x="669" y="619"/>
                  </a:lnTo>
                  <a:lnTo>
                    <a:pt x="680" y="604"/>
                  </a:lnTo>
                  <a:lnTo>
                    <a:pt x="691" y="590"/>
                  </a:lnTo>
                  <a:lnTo>
                    <a:pt x="701" y="574"/>
                  </a:lnTo>
                  <a:lnTo>
                    <a:pt x="710" y="559"/>
                  </a:lnTo>
                  <a:lnTo>
                    <a:pt x="719" y="542"/>
                  </a:lnTo>
                  <a:lnTo>
                    <a:pt x="727" y="525"/>
                  </a:lnTo>
                  <a:lnTo>
                    <a:pt x="733" y="508"/>
                  </a:lnTo>
                  <a:lnTo>
                    <a:pt x="739" y="491"/>
                  </a:lnTo>
                  <a:lnTo>
                    <a:pt x="744" y="472"/>
                  </a:lnTo>
                  <a:lnTo>
                    <a:pt x="748" y="455"/>
                  </a:lnTo>
                  <a:lnTo>
                    <a:pt x="751" y="435"/>
                  </a:lnTo>
                  <a:lnTo>
                    <a:pt x="754" y="417"/>
                  </a:lnTo>
                  <a:lnTo>
                    <a:pt x="756" y="398"/>
                  </a:lnTo>
                  <a:lnTo>
                    <a:pt x="756" y="378"/>
                  </a:lnTo>
                  <a:lnTo>
                    <a:pt x="756" y="359"/>
                  </a:lnTo>
                  <a:lnTo>
                    <a:pt x="754" y="339"/>
                  </a:lnTo>
                  <a:lnTo>
                    <a:pt x="751" y="321"/>
                  </a:lnTo>
                  <a:lnTo>
                    <a:pt x="748" y="302"/>
                  </a:lnTo>
                  <a:lnTo>
                    <a:pt x="744" y="284"/>
                  </a:lnTo>
                  <a:lnTo>
                    <a:pt x="739" y="266"/>
                  </a:lnTo>
                  <a:lnTo>
                    <a:pt x="733" y="249"/>
                  </a:lnTo>
                  <a:lnTo>
                    <a:pt x="727" y="231"/>
                  </a:lnTo>
                  <a:lnTo>
                    <a:pt x="719" y="214"/>
                  </a:lnTo>
                  <a:lnTo>
                    <a:pt x="710" y="198"/>
                  </a:lnTo>
                  <a:lnTo>
                    <a:pt x="701" y="183"/>
                  </a:lnTo>
                  <a:lnTo>
                    <a:pt x="691" y="167"/>
                  </a:lnTo>
                  <a:lnTo>
                    <a:pt x="680" y="152"/>
                  </a:lnTo>
                  <a:lnTo>
                    <a:pt x="669" y="137"/>
                  </a:lnTo>
                  <a:lnTo>
                    <a:pt x="658" y="124"/>
                  </a:lnTo>
                  <a:lnTo>
                    <a:pt x="645" y="111"/>
                  </a:lnTo>
                  <a:lnTo>
                    <a:pt x="632" y="98"/>
                  </a:lnTo>
                  <a:lnTo>
                    <a:pt x="619" y="87"/>
                  </a:lnTo>
                  <a:lnTo>
                    <a:pt x="604" y="76"/>
                  </a:lnTo>
                  <a:lnTo>
                    <a:pt x="589" y="65"/>
                  </a:lnTo>
                  <a:lnTo>
                    <a:pt x="574" y="55"/>
                  </a:lnTo>
                  <a:lnTo>
                    <a:pt x="558" y="46"/>
                  </a:lnTo>
                  <a:lnTo>
                    <a:pt x="542" y="38"/>
                  </a:lnTo>
                  <a:lnTo>
                    <a:pt x="525" y="30"/>
                  </a:lnTo>
                  <a:lnTo>
                    <a:pt x="507" y="23"/>
                  </a:lnTo>
                  <a:lnTo>
                    <a:pt x="490" y="17"/>
                  </a:lnTo>
                  <a:lnTo>
                    <a:pt x="472" y="12"/>
                  </a:lnTo>
                  <a:lnTo>
                    <a:pt x="454" y="8"/>
                  </a:lnTo>
                  <a:lnTo>
                    <a:pt x="435" y="5"/>
                  </a:lnTo>
                  <a:lnTo>
                    <a:pt x="417" y="2"/>
                  </a:lnTo>
                  <a:lnTo>
                    <a:pt x="397" y="0"/>
                  </a:lnTo>
                  <a:lnTo>
                    <a:pt x="378" y="0"/>
                  </a:lnTo>
                  <a:lnTo>
                    <a:pt x="358" y="0"/>
                  </a:lnTo>
                  <a:lnTo>
                    <a:pt x="339" y="2"/>
                  </a:lnTo>
                  <a:lnTo>
                    <a:pt x="321" y="5"/>
                  </a:lnTo>
                  <a:lnTo>
                    <a:pt x="301" y="8"/>
                  </a:lnTo>
                  <a:lnTo>
                    <a:pt x="284" y="12"/>
                  </a:lnTo>
                  <a:lnTo>
                    <a:pt x="265" y="17"/>
                  </a:lnTo>
                  <a:lnTo>
                    <a:pt x="248" y="23"/>
                  </a:lnTo>
                  <a:lnTo>
                    <a:pt x="231" y="30"/>
                  </a:lnTo>
                  <a:lnTo>
                    <a:pt x="214" y="38"/>
                  </a:lnTo>
                  <a:lnTo>
                    <a:pt x="197" y="46"/>
                  </a:lnTo>
                  <a:lnTo>
                    <a:pt x="182" y="55"/>
                  </a:lnTo>
                  <a:lnTo>
                    <a:pt x="166" y="65"/>
                  </a:lnTo>
                  <a:lnTo>
                    <a:pt x="152" y="76"/>
                  </a:lnTo>
                  <a:lnTo>
                    <a:pt x="137" y="87"/>
                  </a:lnTo>
                  <a:lnTo>
                    <a:pt x="124" y="98"/>
                  </a:lnTo>
                  <a:lnTo>
                    <a:pt x="111" y="111"/>
                  </a:lnTo>
                  <a:lnTo>
                    <a:pt x="98" y="124"/>
                  </a:lnTo>
                  <a:lnTo>
                    <a:pt x="86" y="137"/>
                  </a:lnTo>
                  <a:lnTo>
                    <a:pt x="75" y="152"/>
                  </a:lnTo>
                  <a:lnTo>
                    <a:pt x="65" y="167"/>
                  </a:lnTo>
                  <a:lnTo>
                    <a:pt x="55" y="183"/>
                  </a:lnTo>
                  <a:lnTo>
                    <a:pt x="45" y="198"/>
                  </a:lnTo>
                  <a:lnTo>
                    <a:pt x="38" y="214"/>
                  </a:lnTo>
                  <a:lnTo>
                    <a:pt x="30" y="231"/>
                  </a:lnTo>
                  <a:lnTo>
                    <a:pt x="22" y="249"/>
                  </a:lnTo>
                  <a:lnTo>
                    <a:pt x="17" y="266"/>
                  </a:lnTo>
                  <a:lnTo>
                    <a:pt x="12" y="284"/>
                  </a:lnTo>
                  <a:lnTo>
                    <a:pt x="7" y="302"/>
                  </a:lnTo>
                  <a:lnTo>
                    <a:pt x="4" y="321"/>
                  </a:lnTo>
                  <a:lnTo>
                    <a:pt x="2" y="339"/>
                  </a:lnTo>
                  <a:lnTo>
                    <a:pt x="0" y="359"/>
                  </a:lnTo>
                  <a:lnTo>
                    <a:pt x="0" y="378"/>
                  </a:lnTo>
                  <a:lnTo>
                    <a:pt x="0" y="398"/>
                  </a:lnTo>
                  <a:lnTo>
                    <a:pt x="2" y="417"/>
                  </a:lnTo>
                  <a:lnTo>
                    <a:pt x="4" y="435"/>
                  </a:lnTo>
                  <a:lnTo>
                    <a:pt x="7" y="455"/>
                  </a:lnTo>
                  <a:lnTo>
                    <a:pt x="12" y="472"/>
                  </a:lnTo>
                  <a:lnTo>
                    <a:pt x="17" y="491"/>
                  </a:lnTo>
                  <a:lnTo>
                    <a:pt x="22" y="508"/>
                  </a:lnTo>
                  <a:lnTo>
                    <a:pt x="30" y="525"/>
                  </a:lnTo>
                  <a:lnTo>
                    <a:pt x="38" y="542"/>
                  </a:lnTo>
                  <a:lnTo>
                    <a:pt x="45" y="559"/>
                  </a:lnTo>
                  <a:lnTo>
                    <a:pt x="55" y="574"/>
                  </a:lnTo>
                  <a:lnTo>
                    <a:pt x="65" y="590"/>
                  </a:lnTo>
                  <a:lnTo>
                    <a:pt x="75" y="604"/>
                  </a:lnTo>
                  <a:lnTo>
                    <a:pt x="86" y="619"/>
                  </a:lnTo>
                  <a:lnTo>
                    <a:pt x="98" y="632"/>
                  </a:lnTo>
                  <a:lnTo>
                    <a:pt x="111" y="645"/>
                  </a:lnTo>
                  <a:lnTo>
                    <a:pt x="124" y="658"/>
                  </a:lnTo>
                  <a:lnTo>
                    <a:pt x="137" y="670"/>
                  </a:lnTo>
                  <a:lnTo>
                    <a:pt x="152" y="681"/>
                  </a:lnTo>
                  <a:lnTo>
                    <a:pt x="166" y="691"/>
                  </a:lnTo>
                  <a:lnTo>
                    <a:pt x="182" y="701"/>
                  </a:lnTo>
                  <a:lnTo>
                    <a:pt x="197" y="711"/>
                  </a:lnTo>
                  <a:lnTo>
                    <a:pt x="214" y="718"/>
                  </a:lnTo>
                  <a:lnTo>
                    <a:pt x="231" y="726"/>
                  </a:lnTo>
                  <a:lnTo>
                    <a:pt x="248" y="734"/>
                  </a:lnTo>
                  <a:lnTo>
                    <a:pt x="265" y="739"/>
                  </a:lnTo>
                  <a:lnTo>
                    <a:pt x="284" y="744"/>
                  </a:lnTo>
                  <a:lnTo>
                    <a:pt x="301" y="749"/>
                  </a:lnTo>
                  <a:lnTo>
                    <a:pt x="321" y="752"/>
                  </a:lnTo>
                  <a:lnTo>
                    <a:pt x="339" y="754"/>
                  </a:lnTo>
                  <a:lnTo>
                    <a:pt x="358" y="756"/>
                  </a:lnTo>
                  <a:lnTo>
                    <a:pt x="378" y="75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838200" dist="381000" dir="5400000" sx="95000" sy="95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lt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8644971B-7B5B-4129-BAC5-3852A80ED69D}"/>
                </a:ext>
              </a:extLst>
            </p:cNvPr>
            <p:cNvSpPr/>
            <p:nvPr/>
          </p:nvSpPr>
          <p:spPr>
            <a:xfrm>
              <a:off x="4788355" y="3287389"/>
              <a:ext cx="445668" cy="445664"/>
            </a:xfrm>
            <a:prstGeom prst="rect">
              <a:avLst/>
            </a:prstGeom>
            <a:blipFill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158542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8">
            <a:extLst>
              <a:ext uri="{FF2B5EF4-FFF2-40B4-BE49-F238E27FC236}">
                <a16:creationId xmlns:a16="http://schemas.microsoft.com/office/drawing/2014/main" id="{E14F5F6D-1868-41CC-8476-FC6BAAA59B78}"/>
              </a:ext>
            </a:extLst>
          </p:cNvPr>
          <p:cNvSpPr>
            <a:spLocks/>
          </p:cNvSpPr>
          <p:nvPr/>
        </p:nvSpPr>
        <p:spPr bwMode="auto">
          <a:xfrm>
            <a:off x="4562116" y="1626139"/>
            <a:ext cx="1835003" cy="1266009"/>
          </a:xfrm>
          <a:custGeom>
            <a:avLst/>
            <a:gdLst/>
            <a:ahLst/>
            <a:cxnLst>
              <a:cxn ang="0">
                <a:pos x="88" y="148"/>
              </a:cxn>
              <a:cxn ang="0">
                <a:pos x="436" y="0"/>
              </a:cxn>
              <a:cxn ang="0">
                <a:pos x="549" y="119"/>
              </a:cxn>
              <a:cxn ang="0">
                <a:pos x="426" y="241"/>
              </a:cxn>
              <a:cxn ang="0">
                <a:pos x="258" y="318"/>
              </a:cxn>
              <a:cxn ang="0">
                <a:pos x="212" y="379"/>
              </a:cxn>
              <a:cxn ang="0">
                <a:pos x="178" y="221"/>
              </a:cxn>
              <a:cxn ang="0">
                <a:pos x="0" y="264"/>
              </a:cxn>
              <a:cxn ang="0">
                <a:pos x="88" y="148"/>
              </a:cxn>
            </a:cxnLst>
            <a:rect l="0" t="0" r="r" b="b"/>
            <a:pathLst>
              <a:path w="549" h="379">
                <a:moveTo>
                  <a:pt x="88" y="148"/>
                </a:moveTo>
                <a:cubicBezTo>
                  <a:pt x="185" y="52"/>
                  <a:pt x="301" y="2"/>
                  <a:pt x="436" y="0"/>
                </a:cubicBezTo>
                <a:cubicBezTo>
                  <a:pt x="549" y="119"/>
                  <a:pt x="549" y="119"/>
                  <a:pt x="549" y="119"/>
                </a:cubicBezTo>
                <a:cubicBezTo>
                  <a:pt x="426" y="241"/>
                  <a:pt x="426" y="241"/>
                  <a:pt x="426" y="241"/>
                </a:cubicBezTo>
                <a:cubicBezTo>
                  <a:pt x="361" y="245"/>
                  <a:pt x="305" y="271"/>
                  <a:pt x="258" y="318"/>
                </a:cubicBezTo>
                <a:cubicBezTo>
                  <a:pt x="239" y="337"/>
                  <a:pt x="224" y="357"/>
                  <a:pt x="212" y="379"/>
                </a:cubicBezTo>
                <a:cubicBezTo>
                  <a:pt x="178" y="221"/>
                  <a:pt x="178" y="221"/>
                  <a:pt x="178" y="221"/>
                </a:cubicBezTo>
                <a:cubicBezTo>
                  <a:pt x="0" y="264"/>
                  <a:pt x="0" y="264"/>
                  <a:pt x="0" y="264"/>
                </a:cubicBezTo>
                <a:cubicBezTo>
                  <a:pt x="23" y="223"/>
                  <a:pt x="52" y="184"/>
                  <a:pt x="88" y="148"/>
                </a:cubicBezTo>
                <a:close/>
              </a:path>
            </a:pathLst>
          </a:custGeom>
          <a:solidFill>
            <a:schemeClr val="accent1"/>
          </a:solidFill>
          <a:ln w="762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lt1"/>
              </a:solidFill>
            </a:endParaRPr>
          </a:p>
        </p:txBody>
      </p:sp>
      <p:sp>
        <p:nvSpPr>
          <p:cNvPr id="3" name="Freeform 5">
            <a:extLst>
              <a:ext uri="{FF2B5EF4-FFF2-40B4-BE49-F238E27FC236}">
                <a16:creationId xmlns:a16="http://schemas.microsoft.com/office/drawing/2014/main" id="{CFA8144C-E46B-46BF-8622-ED08EA8A2966}"/>
              </a:ext>
            </a:extLst>
          </p:cNvPr>
          <p:cNvSpPr>
            <a:spLocks/>
          </p:cNvSpPr>
          <p:nvPr/>
        </p:nvSpPr>
        <p:spPr bwMode="auto">
          <a:xfrm>
            <a:off x="6173903" y="1635014"/>
            <a:ext cx="1507832" cy="1433546"/>
          </a:xfrm>
          <a:custGeom>
            <a:avLst/>
            <a:gdLst/>
            <a:ahLst/>
            <a:cxnLst>
              <a:cxn ang="0">
                <a:pos x="451" y="262"/>
              </a:cxn>
              <a:cxn ang="0">
                <a:pos x="395" y="429"/>
              </a:cxn>
              <a:cxn ang="0">
                <a:pos x="243" y="385"/>
              </a:cxn>
              <a:cxn ang="0">
                <a:pos x="243" y="384"/>
              </a:cxn>
              <a:cxn ang="0">
                <a:pos x="194" y="318"/>
              </a:cxn>
              <a:cxn ang="0">
                <a:pos x="5" y="240"/>
              </a:cxn>
              <a:cxn ang="0">
                <a:pos x="0" y="240"/>
              </a:cxn>
              <a:cxn ang="0">
                <a:pos x="125" y="120"/>
              </a:cxn>
              <a:cxn ang="0">
                <a:pos x="13" y="0"/>
              </a:cxn>
              <a:cxn ang="0">
                <a:pos x="363" y="148"/>
              </a:cxn>
              <a:cxn ang="0">
                <a:pos x="451" y="262"/>
              </a:cxn>
            </a:cxnLst>
            <a:rect l="0" t="0" r="r" b="b"/>
            <a:pathLst>
              <a:path w="451" h="429">
                <a:moveTo>
                  <a:pt x="451" y="262"/>
                </a:moveTo>
                <a:cubicBezTo>
                  <a:pt x="395" y="429"/>
                  <a:pt x="395" y="429"/>
                  <a:pt x="395" y="429"/>
                </a:cubicBezTo>
                <a:cubicBezTo>
                  <a:pt x="243" y="385"/>
                  <a:pt x="243" y="385"/>
                  <a:pt x="243" y="385"/>
                </a:cubicBezTo>
                <a:cubicBezTo>
                  <a:pt x="243" y="385"/>
                  <a:pt x="243" y="384"/>
                  <a:pt x="243" y="384"/>
                </a:cubicBezTo>
                <a:cubicBezTo>
                  <a:pt x="230" y="360"/>
                  <a:pt x="214" y="338"/>
                  <a:pt x="194" y="318"/>
                </a:cubicBezTo>
                <a:cubicBezTo>
                  <a:pt x="142" y="266"/>
                  <a:pt x="79" y="240"/>
                  <a:pt x="5" y="240"/>
                </a:cubicBezTo>
                <a:cubicBezTo>
                  <a:pt x="4" y="240"/>
                  <a:pt x="2" y="240"/>
                  <a:pt x="0" y="240"/>
                </a:cubicBezTo>
                <a:cubicBezTo>
                  <a:pt x="125" y="120"/>
                  <a:pt x="125" y="120"/>
                  <a:pt x="125" y="120"/>
                </a:cubicBezTo>
                <a:cubicBezTo>
                  <a:pt x="13" y="0"/>
                  <a:pt x="13" y="0"/>
                  <a:pt x="13" y="0"/>
                </a:cubicBezTo>
                <a:cubicBezTo>
                  <a:pt x="149" y="2"/>
                  <a:pt x="266" y="51"/>
                  <a:pt x="363" y="148"/>
                </a:cubicBezTo>
                <a:cubicBezTo>
                  <a:pt x="399" y="183"/>
                  <a:pt x="428" y="222"/>
                  <a:pt x="451" y="262"/>
                </a:cubicBezTo>
                <a:close/>
              </a:path>
            </a:pathLst>
          </a:custGeom>
          <a:solidFill>
            <a:schemeClr val="accent2"/>
          </a:solidFill>
          <a:ln w="762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lt1"/>
              </a:solidFill>
            </a:endParaRPr>
          </a:p>
        </p:txBody>
      </p:sp>
      <p:sp>
        <p:nvSpPr>
          <p:cNvPr id="4" name="Freeform 6">
            <a:extLst>
              <a:ext uri="{FF2B5EF4-FFF2-40B4-BE49-F238E27FC236}">
                <a16:creationId xmlns:a16="http://schemas.microsoft.com/office/drawing/2014/main" id="{B3690EEF-8C77-498D-9CBB-127741F432C2}"/>
              </a:ext>
            </a:extLst>
          </p:cNvPr>
          <p:cNvSpPr>
            <a:spLocks/>
          </p:cNvSpPr>
          <p:nvPr/>
        </p:nvSpPr>
        <p:spPr bwMode="auto">
          <a:xfrm>
            <a:off x="7023488" y="2668338"/>
            <a:ext cx="915133" cy="1768623"/>
          </a:xfrm>
          <a:custGeom>
            <a:avLst/>
            <a:gdLst/>
            <a:ahLst/>
            <a:cxnLst>
              <a:cxn ang="0">
                <a:pos x="220" y="0"/>
              </a:cxn>
              <a:cxn ang="0">
                <a:pos x="274" y="231"/>
              </a:cxn>
              <a:cxn ang="0">
                <a:pos x="202" y="494"/>
              </a:cxn>
              <a:cxn ang="0">
                <a:pos x="32" y="529"/>
              </a:cxn>
              <a:cxn ang="0">
                <a:pos x="0" y="362"/>
              </a:cxn>
              <a:cxn ang="0">
                <a:pos x="34" y="231"/>
              </a:cxn>
              <a:cxn ang="0">
                <a:pos x="12" y="123"/>
              </a:cxn>
              <a:cxn ang="0">
                <a:pos x="166" y="166"/>
              </a:cxn>
              <a:cxn ang="0">
                <a:pos x="220" y="0"/>
              </a:cxn>
            </a:cxnLst>
            <a:rect l="0" t="0" r="r" b="b"/>
            <a:pathLst>
              <a:path w="274" h="529">
                <a:moveTo>
                  <a:pt x="220" y="0"/>
                </a:moveTo>
                <a:cubicBezTo>
                  <a:pt x="256" y="70"/>
                  <a:pt x="274" y="147"/>
                  <a:pt x="274" y="231"/>
                </a:cubicBezTo>
                <a:cubicBezTo>
                  <a:pt x="274" y="329"/>
                  <a:pt x="250" y="416"/>
                  <a:pt x="202" y="494"/>
                </a:cubicBezTo>
                <a:cubicBezTo>
                  <a:pt x="32" y="529"/>
                  <a:pt x="32" y="529"/>
                  <a:pt x="32" y="529"/>
                </a:cubicBezTo>
                <a:cubicBezTo>
                  <a:pt x="0" y="362"/>
                  <a:pt x="0" y="362"/>
                  <a:pt x="0" y="362"/>
                </a:cubicBezTo>
                <a:cubicBezTo>
                  <a:pt x="22" y="323"/>
                  <a:pt x="34" y="279"/>
                  <a:pt x="34" y="231"/>
                </a:cubicBezTo>
                <a:cubicBezTo>
                  <a:pt x="34" y="192"/>
                  <a:pt x="26" y="156"/>
                  <a:pt x="12" y="123"/>
                </a:cubicBezTo>
                <a:cubicBezTo>
                  <a:pt x="166" y="166"/>
                  <a:pt x="166" y="166"/>
                  <a:pt x="166" y="166"/>
                </a:cubicBezTo>
                <a:lnTo>
                  <a:pt x="220" y="0"/>
                </a:lnTo>
                <a:close/>
              </a:path>
            </a:pathLst>
          </a:custGeom>
          <a:solidFill>
            <a:schemeClr val="accent3"/>
          </a:solidFill>
          <a:ln w="762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lt1"/>
              </a:solidFill>
            </a:endParaRPr>
          </a:p>
        </p:txBody>
      </p:sp>
      <p:sp>
        <p:nvSpPr>
          <p:cNvPr id="5" name="Freeform 7">
            <a:extLst>
              <a:ext uri="{FF2B5EF4-FFF2-40B4-BE49-F238E27FC236}">
                <a16:creationId xmlns:a16="http://schemas.microsoft.com/office/drawing/2014/main" id="{E528A4DC-2E9C-4BF7-87B7-0D9BDEAA5A9F}"/>
              </a:ext>
            </a:extLst>
          </p:cNvPr>
          <p:cNvSpPr>
            <a:spLocks/>
          </p:cNvSpPr>
          <p:nvPr/>
        </p:nvSpPr>
        <p:spPr bwMode="auto">
          <a:xfrm>
            <a:off x="5772461" y="4036750"/>
            <a:ext cx="1816036" cy="1202789"/>
          </a:xfrm>
          <a:custGeom>
            <a:avLst/>
            <a:gdLst/>
            <a:ahLst/>
            <a:cxnLst>
              <a:cxn ang="0">
                <a:pos x="476" y="211"/>
              </a:cxn>
              <a:cxn ang="0">
                <a:pos x="118" y="360"/>
              </a:cxn>
              <a:cxn ang="0">
                <a:pos x="104" y="360"/>
              </a:cxn>
              <a:cxn ang="0">
                <a:pos x="0" y="235"/>
              </a:cxn>
              <a:cxn ang="0">
                <a:pos x="138" y="119"/>
              </a:cxn>
              <a:cxn ang="0">
                <a:pos x="307" y="41"/>
              </a:cxn>
              <a:cxn ang="0">
                <a:pos x="341" y="0"/>
              </a:cxn>
              <a:cxn ang="0">
                <a:pos x="375" y="164"/>
              </a:cxn>
              <a:cxn ang="0">
                <a:pos x="543" y="131"/>
              </a:cxn>
              <a:cxn ang="0">
                <a:pos x="476" y="211"/>
              </a:cxn>
            </a:cxnLst>
            <a:rect l="0" t="0" r="r" b="b"/>
            <a:pathLst>
              <a:path w="543" h="360">
                <a:moveTo>
                  <a:pt x="476" y="211"/>
                </a:moveTo>
                <a:cubicBezTo>
                  <a:pt x="378" y="310"/>
                  <a:pt x="258" y="360"/>
                  <a:pt x="118" y="360"/>
                </a:cubicBezTo>
                <a:cubicBezTo>
                  <a:pt x="113" y="360"/>
                  <a:pt x="109" y="360"/>
                  <a:pt x="104" y="360"/>
                </a:cubicBezTo>
                <a:cubicBezTo>
                  <a:pt x="0" y="235"/>
                  <a:pt x="0" y="235"/>
                  <a:pt x="0" y="235"/>
                </a:cubicBezTo>
                <a:cubicBezTo>
                  <a:pt x="138" y="119"/>
                  <a:pt x="138" y="119"/>
                  <a:pt x="138" y="119"/>
                </a:cubicBezTo>
                <a:cubicBezTo>
                  <a:pt x="203" y="115"/>
                  <a:pt x="259" y="89"/>
                  <a:pt x="307" y="41"/>
                </a:cubicBezTo>
                <a:cubicBezTo>
                  <a:pt x="320" y="28"/>
                  <a:pt x="331" y="14"/>
                  <a:pt x="341" y="0"/>
                </a:cubicBezTo>
                <a:cubicBezTo>
                  <a:pt x="375" y="164"/>
                  <a:pt x="375" y="164"/>
                  <a:pt x="375" y="164"/>
                </a:cubicBezTo>
                <a:cubicBezTo>
                  <a:pt x="543" y="131"/>
                  <a:pt x="543" y="131"/>
                  <a:pt x="543" y="131"/>
                </a:cubicBezTo>
                <a:cubicBezTo>
                  <a:pt x="524" y="159"/>
                  <a:pt x="502" y="186"/>
                  <a:pt x="476" y="211"/>
                </a:cubicBezTo>
                <a:close/>
              </a:path>
            </a:pathLst>
          </a:custGeom>
          <a:solidFill>
            <a:schemeClr val="accent4"/>
          </a:solidFill>
          <a:ln w="762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lt1"/>
              </a:solidFill>
            </a:endParaRPr>
          </a:p>
        </p:txBody>
      </p:sp>
      <p:sp>
        <p:nvSpPr>
          <p:cNvPr id="6" name="Freeform 9">
            <a:extLst>
              <a:ext uri="{FF2B5EF4-FFF2-40B4-BE49-F238E27FC236}">
                <a16:creationId xmlns:a16="http://schemas.microsoft.com/office/drawing/2014/main" id="{6748D609-1EDE-4A6F-A88B-B9EDE0147F72}"/>
              </a:ext>
            </a:extLst>
          </p:cNvPr>
          <p:cNvSpPr>
            <a:spLocks/>
          </p:cNvSpPr>
          <p:nvPr/>
        </p:nvSpPr>
        <p:spPr bwMode="auto">
          <a:xfrm>
            <a:off x="4595624" y="3926743"/>
            <a:ext cx="1444610" cy="1303941"/>
          </a:xfrm>
          <a:custGeom>
            <a:avLst/>
            <a:gdLst/>
            <a:ahLst/>
            <a:cxnLst>
              <a:cxn ang="0">
                <a:pos x="431" y="150"/>
              </a:cxn>
              <a:cxn ang="0">
                <a:pos x="432" y="150"/>
              </a:cxn>
              <a:cxn ang="0">
                <a:pos x="298" y="266"/>
              </a:cxn>
              <a:cxn ang="0">
                <a:pos x="402" y="390"/>
              </a:cxn>
              <a:cxn ang="0">
                <a:pos x="73" y="242"/>
              </a:cxn>
              <a:cxn ang="0">
                <a:pos x="0" y="152"/>
              </a:cxn>
              <a:cxn ang="0">
                <a:pos x="47" y="0"/>
              </a:cxn>
              <a:cxn ang="0">
                <a:pos x="212" y="36"/>
              </a:cxn>
              <a:cxn ang="0">
                <a:pos x="243" y="72"/>
              </a:cxn>
              <a:cxn ang="0">
                <a:pos x="431" y="150"/>
              </a:cxn>
            </a:cxnLst>
            <a:rect l="0" t="0" r="r" b="b"/>
            <a:pathLst>
              <a:path w="432" h="390">
                <a:moveTo>
                  <a:pt x="431" y="150"/>
                </a:moveTo>
                <a:cubicBezTo>
                  <a:pt x="432" y="150"/>
                  <a:pt x="432" y="150"/>
                  <a:pt x="432" y="150"/>
                </a:cubicBezTo>
                <a:cubicBezTo>
                  <a:pt x="298" y="266"/>
                  <a:pt x="298" y="266"/>
                  <a:pt x="298" y="266"/>
                </a:cubicBezTo>
                <a:cubicBezTo>
                  <a:pt x="402" y="390"/>
                  <a:pt x="402" y="390"/>
                  <a:pt x="402" y="390"/>
                </a:cubicBezTo>
                <a:cubicBezTo>
                  <a:pt x="275" y="384"/>
                  <a:pt x="165" y="334"/>
                  <a:pt x="73" y="242"/>
                </a:cubicBezTo>
                <a:cubicBezTo>
                  <a:pt x="45" y="214"/>
                  <a:pt x="20" y="184"/>
                  <a:pt x="0" y="152"/>
                </a:cubicBezTo>
                <a:cubicBezTo>
                  <a:pt x="47" y="0"/>
                  <a:pt x="47" y="0"/>
                  <a:pt x="47" y="0"/>
                </a:cubicBezTo>
                <a:cubicBezTo>
                  <a:pt x="212" y="36"/>
                  <a:pt x="212" y="36"/>
                  <a:pt x="212" y="36"/>
                </a:cubicBezTo>
                <a:cubicBezTo>
                  <a:pt x="221" y="48"/>
                  <a:pt x="232" y="61"/>
                  <a:pt x="243" y="72"/>
                </a:cubicBezTo>
                <a:cubicBezTo>
                  <a:pt x="295" y="124"/>
                  <a:pt x="358" y="150"/>
                  <a:pt x="431" y="150"/>
                </a:cubicBezTo>
                <a:close/>
              </a:path>
            </a:pathLst>
          </a:custGeom>
          <a:solidFill>
            <a:schemeClr val="accent5"/>
          </a:solidFill>
          <a:ln w="762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lt1"/>
              </a:solidFill>
            </a:endParaRPr>
          </a:p>
        </p:txBody>
      </p:sp>
      <p:sp>
        <p:nvSpPr>
          <p:cNvPr id="7" name="Freeform 10">
            <a:extLst>
              <a:ext uri="{FF2B5EF4-FFF2-40B4-BE49-F238E27FC236}">
                <a16:creationId xmlns:a16="http://schemas.microsoft.com/office/drawing/2014/main" id="{2F3251A4-7730-48F8-B2DD-0693D3C7EB74}"/>
              </a:ext>
            </a:extLst>
          </p:cNvPr>
          <p:cNvSpPr>
            <a:spLocks/>
          </p:cNvSpPr>
          <p:nvPr/>
        </p:nvSpPr>
        <p:spPr bwMode="auto">
          <a:xfrm>
            <a:off x="4292317" y="2514434"/>
            <a:ext cx="932517" cy="1767038"/>
          </a:xfrm>
          <a:custGeom>
            <a:avLst/>
            <a:gdLst/>
            <a:ahLst/>
            <a:cxnLst>
              <a:cxn ang="0">
                <a:pos x="53" y="43"/>
              </a:cxn>
              <a:cxn ang="0">
                <a:pos x="229" y="0"/>
              </a:cxn>
              <a:cxn ang="0">
                <a:pos x="264" y="162"/>
              </a:cxn>
              <a:cxn ang="0">
                <a:pos x="240" y="273"/>
              </a:cxn>
              <a:cxn ang="0">
                <a:pos x="279" y="413"/>
              </a:cxn>
              <a:cxn ang="0">
                <a:pos x="115" y="374"/>
              </a:cxn>
              <a:cxn ang="0">
                <a:pos x="115" y="374"/>
              </a:cxn>
              <a:cxn ang="0">
                <a:pos x="68" y="529"/>
              </a:cxn>
              <a:cxn ang="0">
                <a:pos x="0" y="273"/>
              </a:cxn>
              <a:cxn ang="0">
                <a:pos x="53" y="43"/>
              </a:cxn>
            </a:cxnLst>
            <a:rect l="0" t="0" r="r" b="b"/>
            <a:pathLst>
              <a:path w="279" h="529">
                <a:moveTo>
                  <a:pt x="53" y="43"/>
                </a:moveTo>
                <a:cubicBezTo>
                  <a:pt x="229" y="0"/>
                  <a:pt x="229" y="0"/>
                  <a:pt x="229" y="0"/>
                </a:cubicBezTo>
                <a:cubicBezTo>
                  <a:pt x="264" y="162"/>
                  <a:pt x="264" y="162"/>
                  <a:pt x="264" y="162"/>
                </a:cubicBezTo>
                <a:cubicBezTo>
                  <a:pt x="248" y="196"/>
                  <a:pt x="240" y="233"/>
                  <a:pt x="240" y="273"/>
                </a:cubicBezTo>
                <a:cubicBezTo>
                  <a:pt x="240" y="325"/>
                  <a:pt x="253" y="372"/>
                  <a:pt x="279" y="413"/>
                </a:cubicBezTo>
                <a:cubicBezTo>
                  <a:pt x="115" y="374"/>
                  <a:pt x="115" y="374"/>
                  <a:pt x="115" y="374"/>
                </a:cubicBezTo>
                <a:cubicBezTo>
                  <a:pt x="115" y="374"/>
                  <a:pt x="115" y="374"/>
                  <a:pt x="115" y="374"/>
                </a:cubicBezTo>
                <a:cubicBezTo>
                  <a:pt x="68" y="529"/>
                  <a:pt x="68" y="529"/>
                  <a:pt x="68" y="529"/>
                </a:cubicBezTo>
                <a:cubicBezTo>
                  <a:pt x="22" y="453"/>
                  <a:pt x="0" y="368"/>
                  <a:pt x="0" y="273"/>
                </a:cubicBezTo>
                <a:cubicBezTo>
                  <a:pt x="0" y="189"/>
                  <a:pt x="18" y="112"/>
                  <a:pt x="53" y="43"/>
                </a:cubicBezTo>
                <a:close/>
              </a:path>
            </a:pathLst>
          </a:custGeom>
          <a:solidFill>
            <a:schemeClr val="accent6"/>
          </a:solidFill>
          <a:ln w="762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lt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7C78B70-1333-4DF9-8CD7-785570BC3174}"/>
              </a:ext>
            </a:extLst>
          </p:cNvPr>
          <p:cNvSpPr/>
          <p:nvPr/>
        </p:nvSpPr>
        <p:spPr>
          <a:xfrm>
            <a:off x="4913471" y="1576410"/>
            <a:ext cx="545746" cy="54574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71500" dist="393700" dir="2700000" sx="96000" sy="96000" algn="br" rotWithShape="0">
              <a:schemeClr val="tx1">
                <a:lumMod val="95000"/>
                <a:lumOff val="5000"/>
                <a:alpha val="1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8A9AA8"/>
                </a:solidFill>
              </a:rPr>
              <a:t>01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C3FCFB5-1903-4893-A2E0-6ED4EDF4A78A}"/>
              </a:ext>
            </a:extLst>
          </p:cNvPr>
          <p:cNvSpPr/>
          <p:nvPr/>
        </p:nvSpPr>
        <p:spPr>
          <a:xfrm>
            <a:off x="6661308" y="1576410"/>
            <a:ext cx="545746" cy="54574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71500" dist="393700" dir="2700000" sx="96000" sy="96000" algn="br" rotWithShape="0">
              <a:schemeClr val="tx1">
                <a:lumMod val="95000"/>
                <a:lumOff val="5000"/>
                <a:alpha val="1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8A9AA8"/>
                </a:solidFill>
              </a:rPr>
              <a:t>02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F82BF57-B3EF-4BFA-8431-9F3DF124B5FE}"/>
              </a:ext>
            </a:extLst>
          </p:cNvPr>
          <p:cNvSpPr/>
          <p:nvPr/>
        </p:nvSpPr>
        <p:spPr>
          <a:xfrm>
            <a:off x="7570946" y="3271860"/>
            <a:ext cx="545746" cy="54574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71500" dist="393700" dir="2700000" sx="96000" sy="96000" algn="br" rotWithShape="0">
              <a:schemeClr val="tx1">
                <a:lumMod val="95000"/>
                <a:lumOff val="5000"/>
                <a:alpha val="1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8A9AA8"/>
                </a:solidFill>
              </a:rPr>
              <a:t>03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2FD2557-84E6-4409-AC6D-479BE8F7EBE4}"/>
              </a:ext>
            </a:extLst>
          </p:cNvPr>
          <p:cNvSpPr/>
          <p:nvPr/>
        </p:nvSpPr>
        <p:spPr>
          <a:xfrm>
            <a:off x="6661308" y="4748235"/>
            <a:ext cx="545746" cy="54574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71500" dist="393700" dir="2700000" sx="96000" sy="96000" algn="br" rotWithShape="0">
              <a:schemeClr val="tx1">
                <a:lumMod val="95000"/>
                <a:lumOff val="5000"/>
                <a:alpha val="1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8A9AA8"/>
                </a:solidFill>
              </a:rPr>
              <a:t>04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B9E465C-3717-4EF5-8391-AAF44BA81BD8}"/>
              </a:ext>
            </a:extLst>
          </p:cNvPr>
          <p:cNvSpPr/>
          <p:nvPr/>
        </p:nvSpPr>
        <p:spPr>
          <a:xfrm>
            <a:off x="4913471" y="4748235"/>
            <a:ext cx="545746" cy="54574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71500" dist="393700" dir="2700000" sx="96000" sy="96000" algn="br" rotWithShape="0">
              <a:schemeClr val="tx1">
                <a:lumMod val="95000"/>
                <a:lumOff val="5000"/>
                <a:alpha val="1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8A9AA8"/>
                </a:solidFill>
              </a:rPr>
              <a:t>05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79387B0-6CEE-40A1-B3EC-216357DA10B1}"/>
              </a:ext>
            </a:extLst>
          </p:cNvPr>
          <p:cNvSpPr/>
          <p:nvPr/>
        </p:nvSpPr>
        <p:spPr>
          <a:xfrm>
            <a:off x="4065746" y="3271860"/>
            <a:ext cx="545746" cy="54574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71500" dist="393700" dir="2700000" sx="96000" sy="96000" algn="br" rotWithShape="0">
              <a:schemeClr val="tx1">
                <a:lumMod val="95000"/>
                <a:lumOff val="5000"/>
                <a:alpha val="1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8A9AA8"/>
                </a:solidFill>
              </a:rPr>
              <a:t>06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86D838A-66CF-4D56-8681-741C504B5AE1}"/>
              </a:ext>
            </a:extLst>
          </p:cNvPr>
          <p:cNvSpPr/>
          <p:nvPr/>
        </p:nvSpPr>
        <p:spPr>
          <a:xfrm>
            <a:off x="5776915" y="3109915"/>
            <a:ext cx="638170" cy="638170"/>
          </a:xfrm>
          <a:prstGeom prst="rect">
            <a:avLst/>
          </a:pr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BB116BC-779D-4D71-A90C-674F46637388}"/>
              </a:ext>
            </a:extLst>
          </p:cNvPr>
          <p:cNvGrpSpPr/>
          <p:nvPr/>
        </p:nvGrpSpPr>
        <p:grpSpPr>
          <a:xfrm>
            <a:off x="2028825" y="1339964"/>
            <a:ext cx="2262385" cy="971195"/>
            <a:chOff x="2028825" y="1339964"/>
            <a:chExt cx="2262385" cy="971195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252A50F-719D-402E-9425-3C02B97598C2}"/>
                </a:ext>
              </a:extLst>
            </p:cNvPr>
            <p:cNvSpPr/>
            <p:nvPr/>
          </p:nvSpPr>
          <p:spPr>
            <a:xfrm>
              <a:off x="2633470" y="1339964"/>
              <a:ext cx="1657740" cy="3679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120000"/>
                </a:lnSpc>
              </a:pPr>
              <a:r>
                <a:rPr lang="en-US" sz="1600" b="1" dirty="0">
                  <a:solidFill>
                    <a:srgbClr val="31456A"/>
                  </a:solidFill>
                  <a:latin typeface="+mj-lt"/>
                  <a:cs typeface="Segoe UI" panose="020B0502040204020203" pitchFamily="34" charset="0"/>
                </a:rPr>
                <a:t>Process One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9BA995C-4707-4AC0-8FB8-5F1E9B77A787}"/>
                </a:ext>
              </a:extLst>
            </p:cNvPr>
            <p:cNvSpPr/>
            <p:nvPr/>
          </p:nvSpPr>
          <p:spPr>
            <a:xfrm>
              <a:off x="2028825" y="1719074"/>
              <a:ext cx="2262385" cy="59208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120000"/>
                </a:lnSpc>
              </a:pPr>
              <a:r>
                <a:rPr lang="en-US" sz="1400" dirty="0">
                  <a:solidFill>
                    <a:srgbClr val="8A9AA8"/>
                  </a:solidFill>
                  <a:cs typeface="Segoe UI Light" panose="020B0502040204020203" pitchFamily="34" charset="0"/>
                </a:rPr>
                <a:t>A wonderful serenity has taken possession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316EC1E-1079-4C1C-BBCA-71C03FD27F90}"/>
              </a:ext>
            </a:extLst>
          </p:cNvPr>
          <p:cNvGrpSpPr/>
          <p:nvPr/>
        </p:nvGrpSpPr>
        <p:grpSpPr>
          <a:xfrm>
            <a:off x="1476375" y="3063989"/>
            <a:ext cx="2262385" cy="971195"/>
            <a:chOff x="1476375" y="2968739"/>
            <a:chExt cx="2262385" cy="971195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93ED590-B015-4570-8DCA-01DB3D3A1500}"/>
                </a:ext>
              </a:extLst>
            </p:cNvPr>
            <p:cNvSpPr/>
            <p:nvPr/>
          </p:nvSpPr>
          <p:spPr>
            <a:xfrm>
              <a:off x="2081020" y="2968739"/>
              <a:ext cx="1657740" cy="3679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120000"/>
                </a:lnSpc>
              </a:pPr>
              <a:r>
                <a:rPr lang="en-US" sz="1600" b="1" dirty="0">
                  <a:solidFill>
                    <a:srgbClr val="31456A"/>
                  </a:solidFill>
                  <a:latin typeface="+mj-lt"/>
                  <a:cs typeface="Segoe UI" panose="020B0502040204020203" pitchFamily="34" charset="0"/>
                </a:rPr>
                <a:t>Process Six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C7CF51C-3608-43B0-BA44-4EE24CF6C750}"/>
                </a:ext>
              </a:extLst>
            </p:cNvPr>
            <p:cNvSpPr/>
            <p:nvPr/>
          </p:nvSpPr>
          <p:spPr>
            <a:xfrm>
              <a:off x="1476375" y="3347849"/>
              <a:ext cx="2262385" cy="59208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120000"/>
                </a:lnSpc>
              </a:pPr>
              <a:r>
                <a:rPr lang="en-US" sz="1400" dirty="0">
                  <a:solidFill>
                    <a:srgbClr val="8A9AA8"/>
                  </a:solidFill>
                  <a:cs typeface="Segoe UI Light" panose="020B0502040204020203" pitchFamily="34" charset="0"/>
                </a:rPr>
                <a:t>A wonderful serenity has taken possession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17785C3-951C-47E8-9AFB-5E5C386DDE06}"/>
              </a:ext>
            </a:extLst>
          </p:cNvPr>
          <p:cNvGrpSpPr/>
          <p:nvPr/>
        </p:nvGrpSpPr>
        <p:grpSpPr>
          <a:xfrm>
            <a:off x="2028825" y="4749914"/>
            <a:ext cx="2262385" cy="971195"/>
            <a:chOff x="1914525" y="4749914"/>
            <a:chExt cx="2262385" cy="971195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B7DEA54-4915-4E2D-82F6-E297A9FEDD57}"/>
                </a:ext>
              </a:extLst>
            </p:cNvPr>
            <p:cNvSpPr/>
            <p:nvPr/>
          </p:nvSpPr>
          <p:spPr>
            <a:xfrm>
              <a:off x="2519170" y="4749914"/>
              <a:ext cx="1657740" cy="3679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120000"/>
                </a:lnSpc>
              </a:pPr>
              <a:r>
                <a:rPr lang="en-US" sz="1600" b="1" dirty="0">
                  <a:solidFill>
                    <a:srgbClr val="31456A"/>
                  </a:solidFill>
                  <a:latin typeface="+mj-lt"/>
                  <a:cs typeface="Segoe UI" panose="020B0502040204020203" pitchFamily="34" charset="0"/>
                </a:rPr>
                <a:t>Process Five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EF8F6B2-079B-4668-B2C5-0EAE4AB851AB}"/>
                </a:ext>
              </a:extLst>
            </p:cNvPr>
            <p:cNvSpPr/>
            <p:nvPr/>
          </p:nvSpPr>
          <p:spPr>
            <a:xfrm>
              <a:off x="1914525" y="5129024"/>
              <a:ext cx="2262385" cy="59208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120000"/>
                </a:lnSpc>
              </a:pPr>
              <a:r>
                <a:rPr lang="en-US" sz="1400" dirty="0">
                  <a:solidFill>
                    <a:srgbClr val="8A9AA8"/>
                  </a:solidFill>
                  <a:cs typeface="Segoe UI Light" panose="020B0502040204020203" pitchFamily="34" charset="0"/>
                </a:rPr>
                <a:t>A wonderful serenity has taken possession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24D2155-28BD-4C86-A629-215B530B56F2}"/>
              </a:ext>
            </a:extLst>
          </p:cNvPr>
          <p:cNvGrpSpPr/>
          <p:nvPr/>
        </p:nvGrpSpPr>
        <p:grpSpPr>
          <a:xfrm>
            <a:off x="8039100" y="1339964"/>
            <a:ext cx="2262385" cy="971195"/>
            <a:chOff x="2028825" y="1339964"/>
            <a:chExt cx="2262385" cy="971195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D905240A-39DE-47BC-BED1-54F1F8548E4B}"/>
                </a:ext>
              </a:extLst>
            </p:cNvPr>
            <p:cNvSpPr/>
            <p:nvPr/>
          </p:nvSpPr>
          <p:spPr>
            <a:xfrm>
              <a:off x="2028825" y="1339964"/>
              <a:ext cx="1657740" cy="3679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sz="1600" b="1" dirty="0">
                  <a:solidFill>
                    <a:srgbClr val="31456A"/>
                  </a:solidFill>
                  <a:latin typeface="+mj-lt"/>
                  <a:cs typeface="Segoe UI" panose="020B0502040204020203" pitchFamily="34" charset="0"/>
                </a:rPr>
                <a:t>Process Two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18587B2B-92FE-4294-91FE-5EAD09562A78}"/>
                </a:ext>
              </a:extLst>
            </p:cNvPr>
            <p:cNvSpPr/>
            <p:nvPr/>
          </p:nvSpPr>
          <p:spPr>
            <a:xfrm>
              <a:off x="2028825" y="1719074"/>
              <a:ext cx="2262385" cy="59208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sz="1400" dirty="0">
                  <a:solidFill>
                    <a:srgbClr val="8A9AA8"/>
                  </a:solidFill>
                  <a:cs typeface="Segoe UI Light" panose="020B0502040204020203" pitchFamily="34" charset="0"/>
                </a:rPr>
                <a:t>A wonderful serenity has taken possession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BCD241F-F425-49AD-A650-10A5BE0D8DAA}"/>
              </a:ext>
            </a:extLst>
          </p:cNvPr>
          <p:cNvGrpSpPr/>
          <p:nvPr/>
        </p:nvGrpSpPr>
        <p:grpSpPr>
          <a:xfrm>
            <a:off x="8591550" y="3063989"/>
            <a:ext cx="2262385" cy="971195"/>
            <a:chOff x="1476375" y="2968739"/>
            <a:chExt cx="2262385" cy="971195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347A7FEE-D8B6-4E14-A2AD-E29E60E7192C}"/>
                </a:ext>
              </a:extLst>
            </p:cNvPr>
            <p:cNvSpPr/>
            <p:nvPr/>
          </p:nvSpPr>
          <p:spPr>
            <a:xfrm>
              <a:off x="1476375" y="2968739"/>
              <a:ext cx="1657740" cy="3679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sz="1600" b="1" dirty="0">
                  <a:solidFill>
                    <a:srgbClr val="31456A"/>
                  </a:solidFill>
                  <a:latin typeface="+mj-lt"/>
                  <a:cs typeface="Segoe UI" panose="020B0502040204020203" pitchFamily="34" charset="0"/>
                </a:rPr>
                <a:t>Process Three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E772A0A1-1C32-4876-A989-B3E575535E81}"/>
                </a:ext>
              </a:extLst>
            </p:cNvPr>
            <p:cNvSpPr/>
            <p:nvPr/>
          </p:nvSpPr>
          <p:spPr>
            <a:xfrm>
              <a:off x="1476375" y="3347849"/>
              <a:ext cx="2262385" cy="59208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sz="1400" dirty="0">
                  <a:solidFill>
                    <a:srgbClr val="8A9AA8"/>
                  </a:solidFill>
                  <a:cs typeface="Segoe UI Light" panose="020B0502040204020203" pitchFamily="34" charset="0"/>
                </a:rPr>
                <a:t>A wonderful serenity has taken possession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76F50917-18A5-4C30-963E-EABBE21FBE21}"/>
              </a:ext>
            </a:extLst>
          </p:cNvPr>
          <p:cNvGrpSpPr/>
          <p:nvPr/>
        </p:nvGrpSpPr>
        <p:grpSpPr>
          <a:xfrm>
            <a:off x="8039100" y="4749914"/>
            <a:ext cx="2262385" cy="971195"/>
            <a:chOff x="1914525" y="4749914"/>
            <a:chExt cx="2262385" cy="971195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88A78A1A-E89B-419B-800E-8D72D5F7ABC9}"/>
                </a:ext>
              </a:extLst>
            </p:cNvPr>
            <p:cNvSpPr/>
            <p:nvPr/>
          </p:nvSpPr>
          <p:spPr>
            <a:xfrm>
              <a:off x="1914525" y="4749914"/>
              <a:ext cx="1657740" cy="3679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sz="1600" b="1" dirty="0">
                  <a:solidFill>
                    <a:srgbClr val="31456A"/>
                  </a:solidFill>
                  <a:latin typeface="+mj-lt"/>
                  <a:cs typeface="Segoe UI" panose="020B0502040204020203" pitchFamily="34" charset="0"/>
                </a:rPr>
                <a:t>Process Four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47A5C940-D166-4038-A3D5-6FCF04E5661D}"/>
                </a:ext>
              </a:extLst>
            </p:cNvPr>
            <p:cNvSpPr/>
            <p:nvPr/>
          </p:nvSpPr>
          <p:spPr>
            <a:xfrm>
              <a:off x="1914525" y="5129024"/>
              <a:ext cx="2262385" cy="59208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sz="1400" dirty="0">
                  <a:solidFill>
                    <a:srgbClr val="8A9AA8"/>
                  </a:solidFill>
                  <a:cs typeface="Segoe UI Light" panose="020B0502040204020203" pitchFamily="34" charset="0"/>
                </a:rPr>
                <a:t>A wonderful serenity has taken possession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104998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51777557-1AA7-464A-BD4A-7908E5EF1E54}"/>
              </a:ext>
            </a:extLst>
          </p:cNvPr>
          <p:cNvGrpSpPr/>
          <p:nvPr/>
        </p:nvGrpSpPr>
        <p:grpSpPr>
          <a:xfrm>
            <a:off x="3625157" y="943506"/>
            <a:ext cx="2840210" cy="1181789"/>
            <a:chOff x="5543624" y="1554328"/>
            <a:chExt cx="2840210" cy="118178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6687CEB-E2A3-4BC8-BD0E-E89135E6ABDE}"/>
                </a:ext>
              </a:extLst>
            </p:cNvPr>
            <p:cNvSpPr/>
            <p:nvPr/>
          </p:nvSpPr>
          <p:spPr>
            <a:xfrm>
              <a:off x="5543624" y="1554328"/>
              <a:ext cx="284021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ea typeface="Open Sans" panose="020B0606030504020204" pitchFamily="34" charset="0"/>
                  <a:cs typeface="Segoe UI" panose="020B0502040204020203" pitchFamily="34" charset="0"/>
                </a:rPr>
                <a:t>Step 2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18DD4E4-D027-4891-8F74-F77B2030D790}"/>
                </a:ext>
              </a:extLst>
            </p:cNvPr>
            <p:cNvSpPr/>
            <p:nvPr/>
          </p:nvSpPr>
          <p:spPr>
            <a:xfrm>
              <a:off x="5579512" y="1948786"/>
              <a:ext cx="2768435" cy="787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Open Sans" panose="020B0606030504020204" pitchFamily="34" charset="0"/>
                  <a:cs typeface="Segoe UI" panose="020B0502040204020203" pitchFamily="34" charset="0"/>
                </a:rPr>
                <a:t>A wonderful serenity has taken possession of my entire soul, like these sweet mornings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9AD210A2-81A5-4C02-9B44-6171B859BDB3}"/>
              </a:ext>
            </a:extLst>
          </p:cNvPr>
          <p:cNvGrpSpPr/>
          <p:nvPr/>
        </p:nvGrpSpPr>
        <p:grpSpPr>
          <a:xfrm>
            <a:off x="7807005" y="943506"/>
            <a:ext cx="2840210" cy="1181789"/>
            <a:chOff x="8835740" y="1554328"/>
            <a:chExt cx="2840210" cy="118178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97F5D7D-1A43-49A9-BBA0-F2E0EBCBB920}"/>
                </a:ext>
              </a:extLst>
            </p:cNvPr>
            <p:cNvSpPr/>
            <p:nvPr/>
          </p:nvSpPr>
          <p:spPr>
            <a:xfrm>
              <a:off x="8835740" y="1554328"/>
              <a:ext cx="284021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ea typeface="Open Sans" panose="020B0606030504020204" pitchFamily="34" charset="0"/>
                  <a:cs typeface="Segoe UI" panose="020B0502040204020203" pitchFamily="34" charset="0"/>
                </a:rPr>
                <a:t>Step 4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33B4E42-AA05-4C8C-8224-2EF1A8A55AC6}"/>
                </a:ext>
              </a:extLst>
            </p:cNvPr>
            <p:cNvSpPr/>
            <p:nvPr/>
          </p:nvSpPr>
          <p:spPr>
            <a:xfrm>
              <a:off x="8871628" y="1948786"/>
              <a:ext cx="2768435" cy="787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Open Sans" panose="020B0606030504020204" pitchFamily="34" charset="0"/>
                  <a:cs typeface="Segoe UI" panose="020B0502040204020203" pitchFamily="34" charset="0"/>
                </a:rPr>
                <a:t>A wonderful serenity has taken possession of my entire soul, like these sweet mornings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117DBAA-F03F-4DBB-8678-AE785ACA70F1}"/>
              </a:ext>
            </a:extLst>
          </p:cNvPr>
          <p:cNvGrpSpPr/>
          <p:nvPr/>
        </p:nvGrpSpPr>
        <p:grpSpPr>
          <a:xfrm>
            <a:off x="5723208" y="4924147"/>
            <a:ext cx="2840210" cy="1216250"/>
            <a:chOff x="7157941" y="4356805"/>
            <a:chExt cx="2840210" cy="121625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9A04D5CF-5B3B-40DF-ADF8-D415EC175A42}"/>
                </a:ext>
              </a:extLst>
            </p:cNvPr>
            <p:cNvSpPr/>
            <p:nvPr/>
          </p:nvSpPr>
          <p:spPr>
            <a:xfrm>
              <a:off x="7157941" y="4356805"/>
              <a:ext cx="284021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ea typeface="Open Sans" panose="020B0606030504020204" pitchFamily="34" charset="0"/>
                  <a:cs typeface="Segoe UI" panose="020B0502040204020203" pitchFamily="34" charset="0"/>
                </a:rPr>
                <a:t>Step 3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CBA653A-B3B9-44F9-89F9-C2E593D9449F}"/>
                </a:ext>
              </a:extLst>
            </p:cNvPr>
            <p:cNvSpPr/>
            <p:nvPr/>
          </p:nvSpPr>
          <p:spPr>
            <a:xfrm>
              <a:off x="7193829" y="4785724"/>
              <a:ext cx="2768435" cy="787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Open Sans" panose="020B0606030504020204" pitchFamily="34" charset="0"/>
                  <a:cs typeface="Segoe UI" panose="020B0502040204020203" pitchFamily="34" charset="0"/>
                </a:rPr>
                <a:t>A wonderful serenity has taken possession of my entire soul, like these sweet mornings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E4DD90C-0695-4117-8D09-130A8040DA3A}"/>
              </a:ext>
            </a:extLst>
          </p:cNvPr>
          <p:cNvGrpSpPr/>
          <p:nvPr/>
        </p:nvGrpSpPr>
        <p:grpSpPr>
          <a:xfrm>
            <a:off x="1542999" y="4924147"/>
            <a:ext cx="2840210" cy="1216250"/>
            <a:chOff x="3879850" y="4356805"/>
            <a:chExt cx="2840210" cy="121625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A5F2462E-3867-4F51-AE7C-0B8C5CBD4797}"/>
                </a:ext>
              </a:extLst>
            </p:cNvPr>
            <p:cNvSpPr/>
            <p:nvPr/>
          </p:nvSpPr>
          <p:spPr>
            <a:xfrm>
              <a:off x="3879850" y="4356805"/>
              <a:ext cx="284021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ea typeface="Open Sans" panose="020B0606030504020204" pitchFamily="34" charset="0"/>
                  <a:cs typeface="Segoe UI" panose="020B0502040204020203" pitchFamily="34" charset="0"/>
                </a:rPr>
                <a:t>Step 1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1BB6011-297D-4552-8BB2-8F54CEAF6452}"/>
                </a:ext>
              </a:extLst>
            </p:cNvPr>
            <p:cNvSpPr/>
            <p:nvPr/>
          </p:nvSpPr>
          <p:spPr>
            <a:xfrm>
              <a:off x="3915738" y="4785724"/>
              <a:ext cx="2768435" cy="787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Open Sans" panose="020B0606030504020204" pitchFamily="34" charset="0"/>
                  <a:cs typeface="Segoe UI" panose="020B0502040204020203" pitchFamily="34" charset="0"/>
                </a:rPr>
                <a:t>A wonderful serenity has taken possession of my entire soul, like these sweet mornings</a:t>
              </a:r>
            </a:p>
          </p:txBody>
        </p:sp>
      </p:grpSp>
      <p:sp>
        <p:nvSpPr>
          <p:cNvPr id="10" name="Block Arc 9">
            <a:extLst>
              <a:ext uri="{FF2B5EF4-FFF2-40B4-BE49-F238E27FC236}">
                <a16:creationId xmlns:a16="http://schemas.microsoft.com/office/drawing/2014/main" id="{584B29DF-E82C-4947-A2FF-BAB24AD6784A}"/>
              </a:ext>
            </a:extLst>
          </p:cNvPr>
          <p:cNvSpPr/>
          <p:nvPr/>
        </p:nvSpPr>
        <p:spPr>
          <a:xfrm flipV="1">
            <a:off x="3823303" y="2322333"/>
            <a:ext cx="2375772" cy="2375775"/>
          </a:xfrm>
          <a:prstGeom prst="blockArc">
            <a:avLst>
              <a:gd name="adj1" fmla="val 10800000"/>
              <a:gd name="adj2" fmla="val 21581317"/>
              <a:gd name="adj3" fmla="val 11666"/>
            </a:avLst>
          </a:prstGeom>
          <a:gradFill>
            <a:gsLst>
              <a:gs pos="0">
                <a:schemeClr val="accent2">
                  <a:lumMod val="50000"/>
                </a:schemeClr>
              </a:gs>
              <a:gs pos="100000">
                <a:schemeClr val="accent2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1" name="Block Arc 10">
            <a:extLst>
              <a:ext uri="{FF2B5EF4-FFF2-40B4-BE49-F238E27FC236}">
                <a16:creationId xmlns:a16="http://schemas.microsoft.com/office/drawing/2014/main" id="{4C063CDE-1F83-47D1-8ABF-E970C6A4A942}"/>
              </a:ext>
            </a:extLst>
          </p:cNvPr>
          <p:cNvSpPr/>
          <p:nvPr/>
        </p:nvSpPr>
        <p:spPr>
          <a:xfrm flipV="1">
            <a:off x="8003512" y="2329928"/>
            <a:ext cx="2375772" cy="2375775"/>
          </a:xfrm>
          <a:prstGeom prst="blockArc">
            <a:avLst>
              <a:gd name="adj1" fmla="val 10800000"/>
              <a:gd name="adj2" fmla="val 21581317"/>
              <a:gd name="adj3" fmla="val 11666"/>
            </a:avLst>
          </a:prstGeom>
          <a:gradFill>
            <a:gsLst>
              <a:gs pos="0">
                <a:schemeClr val="accent4">
                  <a:lumMod val="50000"/>
                </a:schemeClr>
              </a:gs>
              <a:gs pos="100000">
                <a:schemeClr val="accent4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2" name="Block Arc 11">
            <a:extLst>
              <a:ext uri="{FF2B5EF4-FFF2-40B4-BE49-F238E27FC236}">
                <a16:creationId xmlns:a16="http://schemas.microsoft.com/office/drawing/2014/main" id="{562A83D4-06E3-4418-A8A2-114260E8AB03}"/>
              </a:ext>
            </a:extLst>
          </p:cNvPr>
          <p:cNvSpPr/>
          <p:nvPr/>
        </p:nvSpPr>
        <p:spPr>
          <a:xfrm>
            <a:off x="5913400" y="2334992"/>
            <a:ext cx="2375772" cy="2375775"/>
          </a:xfrm>
          <a:prstGeom prst="blockArc">
            <a:avLst>
              <a:gd name="adj1" fmla="val 10800000"/>
              <a:gd name="adj2" fmla="val 21581317"/>
              <a:gd name="adj3" fmla="val 11666"/>
            </a:avLst>
          </a:prstGeom>
          <a:gradFill>
            <a:gsLst>
              <a:gs pos="0">
                <a:schemeClr val="accent3">
                  <a:lumMod val="50000"/>
                </a:schemeClr>
              </a:gs>
              <a:gs pos="100000">
                <a:schemeClr val="accent3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CD98E61A-C477-43B8-BFF0-767B8D4E5ED5}"/>
              </a:ext>
            </a:extLst>
          </p:cNvPr>
          <p:cNvSpPr/>
          <p:nvPr/>
        </p:nvSpPr>
        <p:spPr>
          <a:xfrm rot="10800000" flipV="1">
            <a:off x="8003514" y="2334992"/>
            <a:ext cx="2447193" cy="1393941"/>
          </a:xfrm>
          <a:custGeom>
            <a:avLst/>
            <a:gdLst>
              <a:gd name="connsiteX0" fmla="*/ 206375 w 2301688"/>
              <a:gd name="connsiteY0" fmla="*/ 1311059 h 1311059"/>
              <a:gd name="connsiteX1" fmla="*/ 0 w 2301688"/>
              <a:gd name="connsiteY1" fmla="*/ 1076109 h 1311059"/>
              <a:gd name="connsiteX2" fmla="*/ 71332 w 2301688"/>
              <a:gd name="connsiteY2" fmla="*/ 1076109 h 1311059"/>
              <a:gd name="connsiteX3" fmla="*/ 89808 w 2301688"/>
              <a:gd name="connsiteY3" fmla="*/ 892500 h 1311059"/>
              <a:gd name="connsiteX4" fmla="*/ 1181412 w 2301688"/>
              <a:gd name="connsiteY4" fmla="*/ 4 h 1311059"/>
              <a:gd name="connsiteX5" fmla="*/ 2301688 w 2301688"/>
              <a:gd name="connsiteY5" fmla="*/ 1111185 h 1311059"/>
              <a:gd name="connsiteX6" fmla="*/ 2041013 w 2301688"/>
              <a:gd name="connsiteY6" fmla="*/ 1112601 h 1311059"/>
              <a:gd name="connsiteX7" fmla="*/ 1182120 w 2301688"/>
              <a:gd name="connsiteY7" fmla="*/ 260681 h 1311059"/>
              <a:gd name="connsiteX8" fmla="*/ 345209 w 2301688"/>
              <a:gd name="connsiteY8" fmla="*/ 944939 h 1311059"/>
              <a:gd name="connsiteX9" fmla="*/ 332010 w 2301688"/>
              <a:gd name="connsiteY9" fmla="*/ 1076109 h 1311059"/>
              <a:gd name="connsiteX10" fmla="*/ 412750 w 2301688"/>
              <a:gd name="connsiteY10" fmla="*/ 1076109 h 1311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301688" h="1311059">
                <a:moveTo>
                  <a:pt x="206375" y="1311059"/>
                </a:moveTo>
                <a:lnTo>
                  <a:pt x="0" y="1076109"/>
                </a:lnTo>
                <a:lnTo>
                  <a:pt x="71332" y="1076109"/>
                </a:lnTo>
                <a:lnTo>
                  <a:pt x="89808" y="892500"/>
                </a:lnTo>
                <a:cubicBezTo>
                  <a:pt x="193618" y="384250"/>
                  <a:pt x="642538" y="1469"/>
                  <a:pt x="1181412" y="4"/>
                </a:cubicBezTo>
                <a:cubicBezTo>
                  <a:pt x="1797269" y="-1669"/>
                  <a:pt x="2298342" y="495336"/>
                  <a:pt x="2301688" y="1111185"/>
                </a:cubicBezTo>
                <a:lnTo>
                  <a:pt x="2041013" y="1112601"/>
                </a:lnTo>
                <a:cubicBezTo>
                  <a:pt x="2038447" y="640442"/>
                  <a:pt x="1654284" y="259398"/>
                  <a:pt x="1182120" y="260681"/>
                </a:cubicBezTo>
                <a:cubicBezTo>
                  <a:pt x="768976" y="261804"/>
                  <a:pt x="424798" y="555275"/>
                  <a:pt x="345209" y="944939"/>
                </a:cubicBezTo>
                <a:lnTo>
                  <a:pt x="332010" y="1076109"/>
                </a:lnTo>
                <a:lnTo>
                  <a:pt x="412750" y="107610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4" name="Block Arc 13">
            <a:extLst>
              <a:ext uri="{FF2B5EF4-FFF2-40B4-BE49-F238E27FC236}">
                <a16:creationId xmlns:a16="http://schemas.microsoft.com/office/drawing/2014/main" id="{0D73859B-C9AA-4155-ADFC-EF010042BE96}"/>
              </a:ext>
            </a:extLst>
          </p:cNvPr>
          <p:cNvSpPr/>
          <p:nvPr/>
        </p:nvSpPr>
        <p:spPr>
          <a:xfrm>
            <a:off x="1741293" y="2327397"/>
            <a:ext cx="2375772" cy="2375775"/>
          </a:xfrm>
          <a:prstGeom prst="blockArc">
            <a:avLst>
              <a:gd name="adj1" fmla="val 10800000"/>
              <a:gd name="adj2" fmla="val 21581317"/>
              <a:gd name="adj3" fmla="val 11666"/>
            </a:avLst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DAF8AA51-51AC-4E11-BDEF-DD4BA7B6C24C}"/>
              </a:ext>
            </a:extLst>
          </p:cNvPr>
          <p:cNvSpPr/>
          <p:nvPr/>
        </p:nvSpPr>
        <p:spPr>
          <a:xfrm rot="10800000">
            <a:off x="5913416" y="3309230"/>
            <a:ext cx="2447193" cy="1393941"/>
          </a:xfrm>
          <a:custGeom>
            <a:avLst/>
            <a:gdLst>
              <a:gd name="connsiteX0" fmla="*/ 206375 w 2301688"/>
              <a:gd name="connsiteY0" fmla="*/ 1311059 h 1311059"/>
              <a:gd name="connsiteX1" fmla="*/ 0 w 2301688"/>
              <a:gd name="connsiteY1" fmla="*/ 1076109 h 1311059"/>
              <a:gd name="connsiteX2" fmla="*/ 71332 w 2301688"/>
              <a:gd name="connsiteY2" fmla="*/ 1076109 h 1311059"/>
              <a:gd name="connsiteX3" fmla="*/ 89808 w 2301688"/>
              <a:gd name="connsiteY3" fmla="*/ 892500 h 1311059"/>
              <a:gd name="connsiteX4" fmla="*/ 1181412 w 2301688"/>
              <a:gd name="connsiteY4" fmla="*/ 4 h 1311059"/>
              <a:gd name="connsiteX5" fmla="*/ 2301688 w 2301688"/>
              <a:gd name="connsiteY5" fmla="*/ 1111185 h 1311059"/>
              <a:gd name="connsiteX6" fmla="*/ 2041013 w 2301688"/>
              <a:gd name="connsiteY6" fmla="*/ 1112601 h 1311059"/>
              <a:gd name="connsiteX7" fmla="*/ 1182120 w 2301688"/>
              <a:gd name="connsiteY7" fmla="*/ 260681 h 1311059"/>
              <a:gd name="connsiteX8" fmla="*/ 345209 w 2301688"/>
              <a:gd name="connsiteY8" fmla="*/ 944939 h 1311059"/>
              <a:gd name="connsiteX9" fmla="*/ 332010 w 2301688"/>
              <a:gd name="connsiteY9" fmla="*/ 1076109 h 1311059"/>
              <a:gd name="connsiteX10" fmla="*/ 412750 w 2301688"/>
              <a:gd name="connsiteY10" fmla="*/ 1076109 h 1311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301688" h="1311059">
                <a:moveTo>
                  <a:pt x="206375" y="1311059"/>
                </a:moveTo>
                <a:lnTo>
                  <a:pt x="0" y="1076109"/>
                </a:lnTo>
                <a:lnTo>
                  <a:pt x="71332" y="1076109"/>
                </a:lnTo>
                <a:lnTo>
                  <a:pt x="89808" y="892500"/>
                </a:lnTo>
                <a:cubicBezTo>
                  <a:pt x="193618" y="384250"/>
                  <a:pt x="642538" y="1469"/>
                  <a:pt x="1181412" y="4"/>
                </a:cubicBezTo>
                <a:cubicBezTo>
                  <a:pt x="1797269" y="-1669"/>
                  <a:pt x="2298342" y="495336"/>
                  <a:pt x="2301688" y="1111185"/>
                </a:cubicBezTo>
                <a:lnTo>
                  <a:pt x="2041013" y="1112601"/>
                </a:lnTo>
                <a:cubicBezTo>
                  <a:pt x="2038447" y="640442"/>
                  <a:pt x="1654284" y="259398"/>
                  <a:pt x="1182120" y="260681"/>
                </a:cubicBezTo>
                <a:cubicBezTo>
                  <a:pt x="768976" y="261804"/>
                  <a:pt x="424798" y="555275"/>
                  <a:pt x="345209" y="944939"/>
                </a:cubicBezTo>
                <a:lnTo>
                  <a:pt x="332010" y="1076109"/>
                </a:lnTo>
                <a:lnTo>
                  <a:pt x="412750" y="1076109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A55ABDA-393D-4AF9-A514-D932295A6524}"/>
              </a:ext>
            </a:extLst>
          </p:cNvPr>
          <p:cNvSpPr/>
          <p:nvPr/>
        </p:nvSpPr>
        <p:spPr>
          <a:xfrm rot="10800000" flipV="1">
            <a:off x="3823304" y="2327398"/>
            <a:ext cx="2447193" cy="1393941"/>
          </a:xfrm>
          <a:custGeom>
            <a:avLst/>
            <a:gdLst>
              <a:gd name="connsiteX0" fmla="*/ 206375 w 2301688"/>
              <a:gd name="connsiteY0" fmla="*/ 1311059 h 1311059"/>
              <a:gd name="connsiteX1" fmla="*/ 0 w 2301688"/>
              <a:gd name="connsiteY1" fmla="*/ 1076109 h 1311059"/>
              <a:gd name="connsiteX2" fmla="*/ 71332 w 2301688"/>
              <a:gd name="connsiteY2" fmla="*/ 1076109 h 1311059"/>
              <a:gd name="connsiteX3" fmla="*/ 89808 w 2301688"/>
              <a:gd name="connsiteY3" fmla="*/ 892500 h 1311059"/>
              <a:gd name="connsiteX4" fmla="*/ 1181412 w 2301688"/>
              <a:gd name="connsiteY4" fmla="*/ 4 h 1311059"/>
              <a:gd name="connsiteX5" fmla="*/ 2301688 w 2301688"/>
              <a:gd name="connsiteY5" fmla="*/ 1111185 h 1311059"/>
              <a:gd name="connsiteX6" fmla="*/ 2041013 w 2301688"/>
              <a:gd name="connsiteY6" fmla="*/ 1112601 h 1311059"/>
              <a:gd name="connsiteX7" fmla="*/ 1182120 w 2301688"/>
              <a:gd name="connsiteY7" fmla="*/ 260681 h 1311059"/>
              <a:gd name="connsiteX8" fmla="*/ 345209 w 2301688"/>
              <a:gd name="connsiteY8" fmla="*/ 944939 h 1311059"/>
              <a:gd name="connsiteX9" fmla="*/ 332010 w 2301688"/>
              <a:gd name="connsiteY9" fmla="*/ 1076109 h 1311059"/>
              <a:gd name="connsiteX10" fmla="*/ 412750 w 2301688"/>
              <a:gd name="connsiteY10" fmla="*/ 1076109 h 1311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301688" h="1311059">
                <a:moveTo>
                  <a:pt x="206375" y="1311059"/>
                </a:moveTo>
                <a:lnTo>
                  <a:pt x="0" y="1076109"/>
                </a:lnTo>
                <a:lnTo>
                  <a:pt x="71332" y="1076109"/>
                </a:lnTo>
                <a:lnTo>
                  <a:pt x="89808" y="892500"/>
                </a:lnTo>
                <a:cubicBezTo>
                  <a:pt x="193618" y="384250"/>
                  <a:pt x="642538" y="1469"/>
                  <a:pt x="1181412" y="4"/>
                </a:cubicBezTo>
                <a:cubicBezTo>
                  <a:pt x="1797269" y="-1669"/>
                  <a:pt x="2298342" y="495336"/>
                  <a:pt x="2301688" y="1111185"/>
                </a:cubicBezTo>
                <a:lnTo>
                  <a:pt x="2041013" y="1112601"/>
                </a:lnTo>
                <a:cubicBezTo>
                  <a:pt x="2038447" y="640442"/>
                  <a:pt x="1654284" y="259398"/>
                  <a:pt x="1182120" y="260681"/>
                </a:cubicBezTo>
                <a:cubicBezTo>
                  <a:pt x="768976" y="261804"/>
                  <a:pt x="424798" y="555275"/>
                  <a:pt x="345209" y="944939"/>
                </a:cubicBezTo>
                <a:lnTo>
                  <a:pt x="332010" y="1076109"/>
                </a:lnTo>
                <a:lnTo>
                  <a:pt x="412750" y="10761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E3A258D0-92EB-4933-A10C-0B677FE810F7}"/>
              </a:ext>
            </a:extLst>
          </p:cNvPr>
          <p:cNvSpPr/>
          <p:nvPr/>
        </p:nvSpPr>
        <p:spPr>
          <a:xfrm rot="10800000">
            <a:off x="1741309" y="3301635"/>
            <a:ext cx="2447193" cy="1393941"/>
          </a:xfrm>
          <a:custGeom>
            <a:avLst/>
            <a:gdLst>
              <a:gd name="connsiteX0" fmla="*/ 206375 w 2301688"/>
              <a:gd name="connsiteY0" fmla="*/ 1311059 h 1311059"/>
              <a:gd name="connsiteX1" fmla="*/ 0 w 2301688"/>
              <a:gd name="connsiteY1" fmla="*/ 1076109 h 1311059"/>
              <a:gd name="connsiteX2" fmla="*/ 71332 w 2301688"/>
              <a:gd name="connsiteY2" fmla="*/ 1076109 h 1311059"/>
              <a:gd name="connsiteX3" fmla="*/ 89808 w 2301688"/>
              <a:gd name="connsiteY3" fmla="*/ 892500 h 1311059"/>
              <a:gd name="connsiteX4" fmla="*/ 1181412 w 2301688"/>
              <a:gd name="connsiteY4" fmla="*/ 4 h 1311059"/>
              <a:gd name="connsiteX5" fmla="*/ 2301688 w 2301688"/>
              <a:gd name="connsiteY5" fmla="*/ 1111185 h 1311059"/>
              <a:gd name="connsiteX6" fmla="*/ 2041013 w 2301688"/>
              <a:gd name="connsiteY6" fmla="*/ 1112601 h 1311059"/>
              <a:gd name="connsiteX7" fmla="*/ 1182120 w 2301688"/>
              <a:gd name="connsiteY7" fmla="*/ 260681 h 1311059"/>
              <a:gd name="connsiteX8" fmla="*/ 345209 w 2301688"/>
              <a:gd name="connsiteY8" fmla="*/ 944939 h 1311059"/>
              <a:gd name="connsiteX9" fmla="*/ 332010 w 2301688"/>
              <a:gd name="connsiteY9" fmla="*/ 1076109 h 1311059"/>
              <a:gd name="connsiteX10" fmla="*/ 412750 w 2301688"/>
              <a:gd name="connsiteY10" fmla="*/ 1076109 h 1311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301688" h="1311059">
                <a:moveTo>
                  <a:pt x="206375" y="1311059"/>
                </a:moveTo>
                <a:lnTo>
                  <a:pt x="0" y="1076109"/>
                </a:lnTo>
                <a:lnTo>
                  <a:pt x="71332" y="1076109"/>
                </a:lnTo>
                <a:lnTo>
                  <a:pt x="89808" y="892500"/>
                </a:lnTo>
                <a:cubicBezTo>
                  <a:pt x="193618" y="384250"/>
                  <a:pt x="642538" y="1469"/>
                  <a:pt x="1181412" y="4"/>
                </a:cubicBezTo>
                <a:cubicBezTo>
                  <a:pt x="1797269" y="-1669"/>
                  <a:pt x="2298342" y="495336"/>
                  <a:pt x="2301688" y="1111185"/>
                </a:cubicBezTo>
                <a:lnTo>
                  <a:pt x="2041013" y="1112601"/>
                </a:lnTo>
                <a:cubicBezTo>
                  <a:pt x="2038447" y="640442"/>
                  <a:pt x="1654284" y="259398"/>
                  <a:pt x="1182120" y="260681"/>
                </a:cubicBezTo>
                <a:cubicBezTo>
                  <a:pt x="768976" y="261804"/>
                  <a:pt x="424798" y="555275"/>
                  <a:pt x="345209" y="944939"/>
                </a:cubicBezTo>
                <a:lnTo>
                  <a:pt x="332010" y="1076109"/>
                </a:lnTo>
                <a:lnTo>
                  <a:pt x="412750" y="107610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BB0EA5A-106D-440E-AE9F-05E311689723}"/>
              </a:ext>
            </a:extLst>
          </p:cNvPr>
          <p:cNvGrpSpPr/>
          <p:nvPr/>
        </p:nvGrpSpPr>
        <p:grpSpPr>
          <a:xfrm>
            <a:off x="2310696" y="2882241"/>
            <a:ext cx="1255960" cy="1255961"/>
            <a:chOff x="2310696" y="2882241"/>
            <a:chExt cx="1255960" cy="1255961"/>
          </a:xfrm>
        </p:grpSpPr>
        <p:sp>
          <p:nvSpPr>
            <p:cNvPr id="18" name="Freeform 8">
              <a:extLst>
                <a:ext uri="{FF2B5EF4-FFF2-40B4-BE49-F238E27FC236}">
                  <a16:creationId xmlns:a16="http://schemas.microsoft.com/office/drawing/2014/main" id="{F4EF990B-00FB-4BF9-841D-BB9CD66CD61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10696" y="2882241"/>
              <a:ext cx="1255960" cy="1255961"/>
            </a:xfrm>
            <a:custGeom>
              <a:avLst/>
              <a:gdLst>
                <a:gd name="T0" fmla="*/ 417 w 756"/>
                <a:gd name="T1" fmla="*/ 754 h 756"/>
                <a:gd name="T2" fmla="*/ 472 w 756"/>
                <a:gd name="T3" fmla="*/ 744 h 756"/>
                <a:gd name="T4" fmla="*/ 525 w 756"/>
                <a:gd name="T5" fmla="*/ 726 h 756"/>
                <a:gd name="T6" fmla="*/ 574 w 756"/>
                <a:gd name="T7" fmla="*/ 701 h 756"/>
                <a:gd name="T8" fmla="*/ 619 w 756"/>
                <a:gd name="T9" fmla="*/ 670 h 756"/>
                <a:gd name="T10" fmla="*/ 658 w 756"/>
                <a:gd name="T11" fmla="*/ 632 h 756"/>
                <a:gd name="T12" fmla="*/ 691 w 756"/>
                <a:gd name="T13" fmla="*/ 590 h 756"/>
                <a:gd name="T14" fmla="*/ 719 w 756"/>
                <a:gd name="T15" fmla="*/ 542 h 756"/>
                <a:gd name="T16" fmla="*/ 739 w 756"/>
                <a:gd name="T17" fmla="*/ 491 h 756"/>
                <a:gd name="T18" fmla="*/ 751 w 756"/>
                <a:gd name="T19" fmla="*/ 435 h 756"/>
                <a:gd name="T20" fmla="*/ 756 w 756"/>
                <a:gd name="T21" fmla="*/ 378 h 756"/>
                <a:gd name="T22" fmla="*/ 751 w 756"/>
                <a:gd name="T23" fmla="*/ 321 h 756"/>
                <a:gd name="T24" fmla="*/ 739 w 756"/>
                <a:gd name="T25" fmla="*/ 266 h 756"/>
                <a:gd name="T26" fmla="*/ 719 w 756"/>
                <a:gd name="T27" fmla="*/ 214 h 756"/>
                <a:gd name="T28" fmla="*/ 691 w 756"/>
                <a:gd name="T29" fmla="*/ 167 h 756"/>
                <a:gd name="T30" fmla="*/ 658 w 756"/>
                <a:gd name="T31" fmla="*/ 124 h 756"/>
                <a:gd name="T32" fmla="*/ 619 w 756"/>
                <a:gd name="T33" fmla="*/ 87 h 756"/>
                <a:gd name="T34" fmla="*/ 574 w 756"/>
                <a:gd name="T35" fmla="*/ 55 h 756"/>
                <a:gd name="T36" fmla="*/ 525 w 756"/>
                <a:gd name="T37" fmla="*/ 30 h 756"/>
                <a:gd name="T38" fmla="*/ 472 w 756"/>
                <a:gd name="T39" fmla="*/ 12 h 756"/>
                <a:gd name="T40" fmla="*/ 417 w 756"/>
                <a:gd name="T41" fmla="*/ 2 h 756"/>
                <a:gd name="T42" fmla="*/ 358 w 756"/>
                <a:gd name="T43" fmla="*/ 0 h 756"/>
                <a:gd name="T44" fmla="*/ 301 w 756"/>
                <a:gd name="T45" fmla="*/ 8 h 756"/>
                <a:gd name="T46" fmla="*/ 248 w 756"/>
                <a:gd name="T47" fmla="*/ 23 h 756"/>
                <a:gd name="T48" fmla="*/ 197 w 756"/>
                <a:gd name="T49" fmla="*/ 46 h 756"/>
                <a:gd name="T50" fmla="*/ 152 w 756"/>
                <a:gd name="T51" fmla="*/ 76 h 756"/>
                <a:gd name="T52" fmla="*/ 111 w 756"/>
                <a:gd name="T53" fmla="*/ 111 h 756"/>
                <a:gd name="T54" fmla="*/ 75 w 756"/>
                <a:gd name="T55" fmla="*/ 152 h 756"/>
                <a:gd name="T56" fmla="*/ 45 w 756"/>
                <a:gd name="T57" fmla="*/ 198 h 756"/>
                <a:gd name="T58" fmla="*/ 22 w 756"/>
                <a:gd name="T59" fmla="*/ 249 h 756"/>
                <a:gd name="T60" fmla="*/ 7 w 756"/>
                <a:gd name="T61" fmla="*/ 302 h 756"/>
                <a:gd name="T62" fmla="*/ 0 w 756"/>
                <a:gd name="T63" fmla="*/ 359 h 756"/>
                <a:gd name="T64" fmla="*/ 2 w 756"/>
                <a:gd name="T65" fmla="*/ 417 h 756"/>
                <a:gd name="T66" fmla="*/ 12 w 756"/>
                <a:gd name="T67" fmla="*/ 472 h 756"/>
                <a:gd name="T68" fmla="*/ 30 w 756"/>
                <a:gd name="T69" fmla="*/ 525 h 756"/>
                <a:gd name="T70" fmla="*/ 55 w 756"/>
                <a:gd name="T71" fmla="*/ 574 h 756"/>
                <a:gd name="T72" fmla="*/ 86 w 756"/>
                <a:gd name="T73" fmla="*/ 619 h 756"/>
                <a:gd name="T74" fmla="*/ 124 w 756"/>
                <a:gd name="T75" fmla="*/ 658 h 756"/>
                <a:gd name="T76" fmla="*/ 166 w 756"/>
                <a:gd name="T77" fmla="*/ 691 h 756"/>
                <a:gd name="T78" fmla="*/ 214 w 756"/>
                <a:gd name="T79" fmla="*/ 718 h 756"/>
                <a:gd name="T80" fmla="*/ 265 w 756"/>
                <a:gd name="T81" fmla="*/ 739 h 756"/>
                <a:gd name="T82" fmla="*/ 321 w 756"/>
                <a:gd name="T83" fmla="*/ 752 h 756"/>
                <a:gd name="T84" fmla="*/ 378 w 756"/>
                <a:gd name="T85" fmla="*/ 756 h 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756" h="756">
                  <a:moveTo>
                    <a:pt x="378" y="756"/>
                  </a:moveTo>
                  <a:lnTo>
                    <a:pt x="397" y="756"/>
                  </a:lnTo>
                  <a:lnTo>
                    <a:pt x="417" y="754"/>
                  </a:lnTo>
                  <a:lnTo>
                    <a:pt x="435" y="752"/>
                  </a:lnTo>
                  <a:lnTo>
                    <a:pt x="454" y="749"/>
                  </a:lnTo>
                  <a:lnTo>
                    <a:pt x="472" y="744"/>
                  </a:lnTo>
                  <a:lnTo>
                    <a:pt x="490" y="739"/>
                  </a:lnTo>
                  <a:lnTo>
                    <a:pt x="507" y="734"/>
                  </a:lnTo>
                  <a:lnTo>
                    <a:pt x="525" y="726"/>
                  </a:lnTo>
                  <a:lnTo>
                    <a:pt x="542" y="718"/>
                  </a:lnTo>
                  <a:lnTo>
                    <a:pt x="558" y="711"/>
                  </a:lnTo>
                  <a:lnTo>
                    <a:pt x="574" y="701"/>
                  </a:lnTo>
                  <a:lnTo>
                    <a:pt x="589" y="691"/>
                  </a:lnTo>
                  <a:lnTo>
                    <a:pt x="604" y="681"/>
                  </a:lnTo>
                  <a:lnTo>
                    <a:pt x="619" y="670"/>
                  </a:lnTo>
                  <a:lnTo>
                    <a:pt x="632" y="658"/>
                  </a:lnTo>
                  <a:lnTo>
                    <a:pt x="645" y="645"/>
                  </a:lnTo>
                  <a:lnTo>
                    <a:pt x="658" y="632"/>
                  </a:lnTo>
                  <a:lnTo>
                    <a:pt x="669" y="619"/>
                  </a:lnTo>
                  <a:lnTo>
                    <a:pt x="680" y="604"/>
                  </a:lnTo>
                  <a:lnTo>
                    <a:pt x="691" y="590"/>
                  </a:lnTo>
                  <a:lnTo>
                    <a:pt x="701" y="574"/>
                  </a:lnTo>
                  <a:lnTo>
                    <a:pt x="710" y="559"/>
                  </a:lnTo>
                  <a:lnTo>
                    <a:pt x="719" y="542"/>
                  </a:lnTo>
                  <a:lnTo>
                    <a:pt x="727" y="525"/>
                  </a:lnTo>
                  <a:lnTo>
                    <a:pt x="733" y="508"/>
                  </a:lnTo>
                  <a:lnTo>
                    <a:pt x="739" y="491"/>
                  </a:lnTo>
                  <a:lnTo>
                    <a:pt x="744" y="472"/>
                  </a:lnTo>
                  <a:lnTo>
                    <a:pt x="748" y="455"/>
                  </a:lnTo>
                  <a:lnTo>
                    <a:pt x="751" y="435"/>
                  </a:lnTo>
                  <a:lnTo>
                    <a:pt x="754" y="417"/>
                  </a:lnTo>
                  <a:lnTo>
                    <a:pt x="756" y="398"/>
                  </a:lnTo>
                  <a:lnTo>
                    <a:pt x="756" y="378"/>
                  </a:lnTo>
                  <a:lnTo>
                    <a:pt x="756" y="359"/>
                  </a:lnTo>
                  <a:lnTo>
                    <a:pt x="754" y="339"/>
                  </a:lnTo>
                  <a:lnTo>
                    <a:pt x="751" y="321"/>
                  </a:lnTo>
                  <a:lnTo>
                    <a:pt x="748" y="302"/>
                  </a:lnTo>
                  <a:lnTo>
                    <a:pt x="744" y="284"/>
                  </a:lnTo>
                  <a:lnTo>
                    <a:pt x="739" y="266"/>
                  </a:lnTo>
                  <a:lnTo>
                    <a:pt x="733" y="249"/>
                  </a:lnTo>
                  <a:lnTo>
                    <a:pt x="727" y="231"/>
                  </a:lnTo>
                  <a:lnTo>
                    <a:pt x="719" y="214"/>
                  </a:lnTo>
                  <a:lnTo>
                    <a:pt x="710" y="198"/>
                  </a:lnTo>
                  <a:lnTo>
                    <a:pt x="701" y="183"/>
                  </a:lnTo>
                  <a:lnTo>
                    <a:pt x="691" y="167"/>
                  </a:lnTo>
                  <a:lnTo>
                    <a:pt x="680" y="152"/>
                  </a:lnTo>
                  <a:lnTo>
                    <a:pt x="669" y="137"/>
                  </a:lnTo>
                  <a:lnTo>
                    <a:pt x="658" y="124"/>
                  </a:lnTo>
                  <a:lnTo>
                    <a:pt x="645" y="111"/>
                  </a:lnTo>
                  <a:lnTo>
                    <a:pt x="632" y="98"/>
                  </a:lnTo>
                  <a:lnTo>
                    <a:pt x="619" y="87"/>
                  </a:lnTo>
                  <a:lnTo>
                    <a:pt x="604" y="76"/>
                  </a:lnTo>
                  <a:lnTo>
                    <a:pt x="589" y="65"/>
                  </a:lnTo>
                  <a:lnTo>
                    <a:pt x="574" y="55"/>
                  </a:lnTo>
                  <a:lnTo>
                    <a:pt x="558" y="46"/>
                  </a:lnTo>
                  <a:lnTo>
                    <a:pt x="542" y="38"/>
                  </a:lnTo>
                  <a:lnTo>
                    <a:pt x="525" y="30"/>
                  </a:lnTo>
                  <a:lnTo>
                    <a:pt x="507" y="23"/>
                  </a:lnTo>
                  <a:lnTo>
                    <a:pt x="490" y="17"/>
                  </a:lnTo>
                  <a:lnTo>
                    <a:pt x="472" y="12"/>
                  </a:lnTo>
                  <a:lnTo>
                    <a:pt x="454" y="8"/>
                  </a:lnTo>
                  <a:lnTo>
                    <a:pt x="435" y="5"/>
                  </a:lnTo>
                  <a:lnTo>
                    <a:pt x="417" y="2"/>
                  </a:lnTo>
                  <a:lnTo>
                    <a:pt x="397" y="0"/>
                  </a:lnTo>
                  <a:lnTo>
                    <a:pt x="378" y="0"/>
                  </a:lnTo>
                  <a:lnTo>
                    <a:pt x="358" y="0"/>
                  </a:lnTo>
                  <a:lnTo>
                    <a:pt x="339" y="2"/>
                  </a:lnTo>
                  <a:lnTo>
                    <a:pt x="321" y="5"/>
                  </a:lnTo>
                  <a:lnTo>
                    <a:pt x="301" y="8"/>
                  </a:lnTo>
                  <a:lnTo>
                    <a:pt x="284" y="12"/>
                  </a:lnTo>
                  <a:lnTo>
                    <a:pt x="265" y="17"/>
                  </a:lnTo>
                  <a:lnTo>
                    <a:pt x="248" y="23"/>
                  </a:lnTo>
                  <a:lnTo>
                    <a:pt x="231" y="30"/>
                  </a:lnTo>
                  <a:lnTo>
                    <a:pt x="214" y="38"/>
                  </a:lnTo>
                  <a:lnTo>
                    <a:pt x="197" y="46"/>
                  </a:lnTo>
                  <a:lnTo>
                    <a:pt x="182" y="55"/>
                  </a:lnTo>
                  <a:lnTo>
                    <a:pt x="166" y="65"/>
                  </a:lnTo>
                  <a:lnTo>
                    <a:pt x="152" y="76"/>
                  </a:lnTo>
                  <a:lnTo>
                    <a:pt x="137" y="87"/>
                  </a:lnTo>
                  <a:lnTo>
                    <a:pt x="124" y="98"/>
                  </a:lnTo>
                  <a:lnTo>
                    <a:pt x="111" y="111"/>
                  </a:lnTo>
                  <a:lnTo>
                    <a:pt x="98" y="124"/>
                  </a:lnTo>
                  <a:lnTo>
                    <a:pt x="86" y="137"/>
                  </a:lnTo>
                  <a:lnTo>
                    <a:pt x="75" y="152"/>
                  </a:lnTo>
                  <a:lnTo>
                    <a:pt x="65" y="167"/>
                  </a:lnTo>
                  <a:lnTo>
                    <a:pt x="55" y="183"/>
                  </a:lnTo>
                  <a:lnTo>
                    <a:pt x="45" y="198"/>
                  </a:lnTo>
                  <a:lnTo>
                    <a:pt x="38" y="214"/>
                  </a:lnTo>
                  <a:lnTo>
                    <a:pt x="30" y="231"/>
                  </a:lnTo>
                  <a:lnTo>
                    <a:pt x="22" y="249"/>
                  </a:lnTo>
                  <a:lnTo>
                    <a:pt x="17" y="266"/>
                  </a:lnTo>
                  <a:lnTo>
                    <a:pt x="12" y="284"/>
                  </a:lnTo>
                  <a:lnTo>
                    <a:pt x="7" y="302"/>
                  </a:lnTo>
                  <a:lnTo>
                    <a:pt x="4" y="321"/>
                  </a:lnTo>
                  <a:lnTo>
                    <a:pt x="2" y="339"/>
                  </a:lnTo>
                  <a:lnTo>
                    <a:pt x="0" y="359"/>
                  </a:lnTo>
                  <a:lnTo>
                    <a:pt x="0" y="378"/>
                  </a:lnTo>
                  <a:lnTo>
                    <a:pt x="0" y="398"/>
                  </a:lnTo>
                  <a:lnTo>
                    <a:pt x="2" y="417"/>
                  </a:lnTo>
                  <a:lnTo>
                    <a:pt x="4" y="435"/>
                  </a:lnTo>
                  <a:lnTo>
                    <a:pt x="7" y="455"/>
                  </a:lnTo>
                  <a:lnTo>
                    <a:pt x="12" y="472"/>
                  </a:lnTo>
                  <a:lnTo>
                    <a:pt x="17" y="491"/>
                  </a:lnTo>
                  <a:lnTo>
                    <a:pt x="22" y="508"/>
                  </a:lnTo>
                  <a:lnTo>
                    <a:pt x="30" y="525"/>
                  </a:lnTo>
                  <a:lnTo>
                    <a:pt x="38" y="542"/>
                  </a:lnTo>
                  <a:lnTo>
                    <a:pt x="45" y="559"/>
                  </a:lnTo>
                  <a:lnTo>
                    <a:pt x="55" y="574"/>
                  </a:lnTo>
                  <a:lnTo>
                    <a:pt x="65" y="590"/>
                  </a:lnTo>
                  <a:lnTo>
                    <a:pt x="75" y="604"/>
                  </a:lnTo>
                  <a:lnTo>
                    <a:pt x="86" y="619"/>
                  </a:lnTo>
                  <a:lnTo>
                    <a:pt x="98" y="632"/>
                  </a:lnTo>
                  <a:lnTo>
                    <a:pt x="111" y="645"/>
                  </a:lnTo>
                  <a:lnTo>
                    <a:pt x="124" y="658"/>
                  </a:lnTo>
                  <a:lnTo>
                    <a:pt x="137" y="670"/>
                  </a:lnTo>
                  <a:lnTo>
                    <a:pt x="152" y="681"/>
                  </a:lnTo>
                  <a:lnTo>
                    <a:pt x="166" y="691"/>
                  </a:lnTo>
                  <a:lnTo>
                    <a:pt x="182" y="701"/>
                  </a:lnTo>
                  <a:lnTo>
                    <a:pt x="197" y="711"/>
                  </a:lnTo>
                  <a:lnTo>
                    <a:pt x="214" y="718"/>
                  </a:lnTo>
                  <a:lnTo>
                    <a:pt x="231" y="726"/>
                  </a:lnTo>
                  <a:lnTo>
                    <a:pt x="248" y="734"/>
                  </a:lnTo>
                  <a:lnTo>
                    <a:pt x="265" y="739"/>
                  </a:lnTo>
                  <a:lnTo>
                    <a:pt x="284" y="744"/>
                  </a:lnTo>
                  <a:lnTo>
                    <a:pt x="301" y="749"/>
                  </a:lnTo>
                  <a:lnTo>
                    <a:pt x="321" y="752"/>
                  </a:lnTo>
                  <a:lnTo>
                    <a:pt x="339" y="754"/>
                  </a:lnTo>
                  <a:lnTo>
                    <a:pt x="358" y="756"/>
                  </a:lnTo>
                  <a:lnTo>
                    <a:pt x="378" y="75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838200" dist="381000" dir="5400000" sx="95000" sy="95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lt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2CA5B6BB-AD94-412D-833A-FD8161659D11}"/>
                </a:ext>
              </a:extLst>
            </p:cNvPr>
            <p:cNvSpPr/>
            <p:nvPr/>
          </p:nvSpPr>
          <p:spPr>
            <a:xfrm>
              <a:off x="2715842" y="3287389"/>
              <a:ext cx="445668" cy="445664"/>
            </a:xfrm>
            <a:prstGeom prst="rect">
              <a:avLst/>
            </a:prstGeom>
            <a:blipFill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BFBA14DD-B451-4D47-869E-278D34341A94}"/>
              </a:ext>
            </a:extLst>
          </p:cNvPr>
          <p:cNvGrpSpPr/>
          <p:nvPr/>
        </p:nvGrpSpPr>
        <p:grpSpPr>
          <a:xfrm>
            <a:off x="4383209" y="2882241"/>
            <a:ext cx="1255960" cy="1255961"/>
            <a:chOff x="4383209" y="2882241"/>
            <a:chExt cx="1255960" cy="1255961"/>
          </a:xfrm>
        </p:grpSpPr>
        <p:sp>
          <p:nvSpPr>
            <p:cNvPr id="19" name="Freeform 8">
              <a:extLst>
                <a:ext uri="{FF2B5EF4-FFF2-40B4-BE49-F238E27FC236}">
                  <a16:creationId xmlns:a16="http://schemas.microsoft.com/office/drawing/2014/main" id="{78A24224-FE80-4BF2-9529-0B1A2C3137AF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3209" y="2882241"/>
              <a:ext cx="1255960" cy="1255961"/>
            </a:xfrm>
            <a:custGeom>
              <a:avLst/>
              <a:gdLst>
                <a:gd name="T0" fmla="*/ 417 w 756"/>
                <a:gd name="T1" fmla="*/ 754 h 756"/>
                <a:gd name="T2" fmla="*/ 472 w 756"/>
                <a:gd name="T3" fmla="*/ 744 h 756"/>
                <a:gd name="T4" fmla="*/ 525 w 756"/>
                <a:gd name="T5" fmla="*/ 726 h 756"/>
                <a:gd name="T6" fmla="*/ 574 w 756"/>
                <a:gd name="T7" fmla="*/ 701 h 756"/>
                <a:gd name="T8" fmla="*/ 619 w 756"/>
                <a:gd name="T9" fmla="*/ 670 h 756"/>
                <a:gd name="T10" fmla="*/ 658 w 756"/>
                <a:gd name="T11" fmla="*/ 632 h 756"/>
                <a:gd name="T12" fmla="*/ 691 w 756"/>
                <a:gd name="T13" fmla="*/ 590 h 756"/>
                <a:gd name="T14" fmla="*/ 719 w 756"/>
                <a:gd name="T15" fmla="*/ 542 h 756"/>
                <a:gd name="T16" fmla="*/ 739 w 756"/>
                <a:gd name="T17" fmla="*/ 491 h 756"/>
                <a:gd name="T18" fmla="*/ 751 w 756"/>
                <a:gd name="T19" fmla="*/ 435 h 756"/>
                <a:gd name="T20" fmla="*/ 756 w 756"/>
                <a:gd name="T21" fmla="*/ 378 h 756"/>
                <a:gd name="T22" fmla="*/ 751 w 756"/>
                <a:gd name="T23" fmla="*/ 321 h 756"/>
                <a:gd name="T24" fmla="*/ 739 w 756"/>
                <a:gd name="T25" fmla="*/ 266 h 756"/>
                <a:gd name="T26" fmla="*/ 719 w 756"/>
                <a:gd name="T27" fmla="*/ 214 h 756"/>
                <a:gd name="T28" fmla="*/ 691 w 756"/>
                <a:gd name="T29" fmla="*/ 167 h 756"/>
                <a:gd name="T30" fmla="*/ 658 w 756"/>
                <a:gd name="T31" fmla="*/ 124 h 756"/>
                <a:gd name="T32" fmla="*/ 619 w 756"/>
                <a:gd name="T33" fmla="*/ 87 h 756"/>
                <a:gd name="T34" fmla="*/ 574 w 756"/>
                <a:gd name="T35" fmla="*/ 55 h 756"/>
                <a:gd name="T36" fmla="*/ 525 w 756"/>
                <a:gd name="T37" fmla="*/ 30 h 756"/>
                <a:gd name="T38" fmla="*/ 472 w 756"/>
                <a:gd name="T39" fmla="*/ 12 h 756"/>
                <a:gd name="T40" fmla="*/ 417 w 756"/>
                <a:gd name="T41" fmla="*/ 2 h 756"/>
                <a:gd name="T42" fmla="*/ 358 w 756"/>
                <a:gd name="T43" fmla="*/ 0 h 756"/>
                <a:gd name="T44" fmla="*/ 301 w 756"/>
                <a:gd name="T45" fmla="*/ 8 h 756"/>
                <a:gd name="T46" fmla="*/ 248 w 756"/>
                <a:gd name="T47" fmla="*/ 23 h 756"/>
                <a:gd name="T48" fmla="*/ 197 w 756"/>
                <a:gd name="T49" fmla="*/ 46 h 756"/>
                <a:gd name="T50" fmla="*/ 152 w 756"/>
                <a:gd name="T51" fmla="*/ 76 h 756"/>
                <a:gd name="T52" fmla="*/ 111 w 756"/>
                <a:gd name="T53" fmla="*/ 111 h 756"/>
                <a:gd name="T54" fmla="*/ 75 w 756"/>
                <a:gd name="T55" fmla="*/ 152 h 756"/>
                <a:gd name="T56" fmla="*/ 45 w 756"/>
                <a:gd name="T57" fmla="*/ 198 h 756"/>
                <a:gd name="T58" fmla="*/ 22 w 756"/>
                <a:gd name="T59" fmla="*/ 249 h 756"/>
                <a:gd name="T60" fmla="*/ 7 w 756"/>
                <a:gd name="T61" fmla="*/ 302 h 756"/>
                <a:gd name="T62" fmla="*/ 0 w 756"/>
                <a:gd name="T63" fmla="*/ 359 h 756"/>
                <a:gd name="T64" fmla="*/ 2 w 756"/>
                <a:gd name="T65" fmla="*/ 417 h 756"/>
                <a:gd name="T66" fmla="*/ 12 w 756"/>
                <a:gd name="T67" fmla="*/ 472 h 756"/>
                <a:gd name="T68" fmla="*/ 30 w 756"/>
                <a:gd name="T69" fmla="*/ 525 h 756"/>
                <a:gd name="T70" fmla="*/ 55 w 756"/>
                <a:gd name="T71" fmla="*/ 574 h 756"/>
                <a:gd name="T72" fmla="*/ 86 w 756"/>
                <a:gd name="T73" fmla="*/ 619 h 756"/>
                <a:gd name="T74" fmla="*/ 124 w 756"/>
                <a:gd name="T75" fmla="*/ 658 h 756"/>
                <a:gd name="T76" fmla="*/ 166 w 756"/>
                <a:gd name="T77" fmla="*/ 691 h 756"/>
                <a:gd name="T78" fmla="*/ 214 w 756"/>
                <a:gd name="T79" fmla="*/ 718 h 756"/>
                <a:gd name="T80" fmla="*/ 265 w 756"/>
                <a:gd name="T81" fmla="*/ 739 h 756"/>
                <a:gd name="T82" fmla="*/ 321 w 756"/>
                <a:gd name="T83" fmla="*/ 752 h 756"/>
                <a:gd name="T84" fmla="*/ 378 w 756"/>
                <a:gd name="T85" fmla="*/ 756 h 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756" h="756">
                  <a:moveTo>
                    <a:pt x="378" y="756"/>
                  </a:moveTo>
                  <a:lnTo>
                    <a:pt x="397" y="756"/>
                  </a:lnTo>
                  <a:lnTo>
                    <a:pt x="417" y="754"/>
                  </a:lnTo>
                  <a:lnTo>
                    <a:pt x="435" y="752"/>
                  </a:lnTo>
                  <a:lnTo>
                    <a:pt x="454" y="749"/>
                  </a:lnTo>
                  <a:lnTo>
                    <a:pt x="472" y="744"/>
                  </a:lnTo>
                  <a:lnTo>
                    <a:pt x="490" y="739"/>
                  </a:lnTo>
                  <a:lnTo>
                    <a:pt x="507" y="734"/>
                  </a:lnTo>
                  <a:lnTo>
                    <a:pt x="525" y="726"/>
                  </a:lnTo>
                  <a:lnTo>
                    <a:pt x="542" y="718"/>
                  </a:lnTo>
                  <a:lnTo>
                    <a:pt x="558" y="711"/>
                  </a:lnTo>
                  <a:lnTo>
                    <a:pt x="574" y="701"/>
                  </a:lnTo>
                  <a:lnTo>
                    <a:pt x="589" y="691"/>
                  </a:lnTo>
                  <a:lnTo>
                    <a:pt x="604" y="681"/>
                  </a:lnTo>
                  <a:lnTo>
                    <a:pt x="619" y="670"/>
                  </a:lnTo>
                  <a:lnTo>
                    <a:pt x="632" y="658"/>
                  </a:lnTo>
                  <a:lnTo>
                    <a:pt x="645" y="645"/>
                  </a:lnTo>
                  <a:lnTo>
                    <a:pt x="658" y="632"/>
                  </a:lnTo>
                  <a:lnTo>
                    <a:pt x="669" y="619"/>
                  </a:lnTo>
                  <a:lnTo>
                    <a:pt x="680" y="604"/>
                  </a:lnTo>
                  <a:lnTo>
                    <a:pt x="691" y="590"/>
                  </a:lnTo>
                  <a:lnTo>
                    <a:pt x="701" y="574"/>
                  </a:lnTo>
                  <a:lnTo>
                    <a:pt x="710" y="559"/>
                  </a:lnTo>
                  <a:lnTo>
                    <a:pt x="719" y="542"/>
                  </a:lnTo>
                  <a:lnTo>
                    <a:pt x="727" y="525"/>
                  </a:lnTo>
                  <a:lnTo>
                    <a:pt x="733" y="508"/>
                  </a:lnTo>
                  <a:lnTo>
                    <a:pt x="739" y="491"/>
                  </a:lnTo>
                  <a:lnTo>
                    <a:pt x="744" y="472"/>
                  </a:lnTo>
                  <a:lnTo>
                    <a:pt x="748" y="455"/>
                  </a:lnTo>
                  <a:lnTo>
                    <a:pt x="751" y="435"/>
                  </a:lnTo>
                  <a:lnTo>
                    <a:pt x="754" y="417"/>
                  </a:lnTo>
                  <a:lnTo>
                    <a:pt x="756" y="398"/>
                  </a:lnTo>
                  <a:lnTo>
                    <a:pt x="756" y="378"/>
                  </a:lnTo>
                  <a:lnTo>
                    <a:pt x="756" y="359"/>
                  </a:lnTo>
                  <a:lnTo>
                    <a:pt x="754" y="339"/>
                  </a:lnTo>
                  <a:lnTo>
                    <a:pt x="751" y="321"/>
                  </a:lnTo>
                  <a:lnTo>
                    <a:pt x="748" y="302"/>
                  </a:lnTo>
                  <a:lnTo>
                    <a:pt x="744" y="284"/>
                  </a:lnTo>
                  <a:lnTo>
                    <a:pt x="739" y="266"/>
                  </a:lnTo>
                  <a:lnTo>
                    <a:pt x="733" y="249"/>
                  </a:lnTo>
                  <a:lnTo>
                    <a:pt x="727" y="231"/>
                  </a:lnTo>
                  <a:lnTo>
                    <a:pt x="719" y="214"/>
                  </a:lnTo>
                  <a:lnTo>
                    <a:pt x="710" y="198"/>
                  </a:lnTo>
                  <a:lnTo>
                    <a:pt x="701" y="183"/>
                  </a:lnTo>
                  <a:lnTo>
                    <a:pt x="691" y="167"/>
                  </a:lnTo>
                  <a:lnTo>
                    <a:pt x="680" y="152"/>
                  </a:lnTo>
                  <a:lnTo>
                    <a:pt x="669" y="137"/>
                  </a:lnTo>
                  <a:lnTo>
                    <a:pt x="658" y="124"/>
                  </a:lnTo>
                  <a:lnTo>
                    <a:pt x="645" y="111"/>
                  </a:lnTo>
                  <a:lnTo>
                    <a:pt x="632" y="98"/>
                  </a:lnTo>
                  <a:lnTo>
                    <a:pt x="619" y="87"/>
                  </a:lnTo>
                  <a:lnTo>
                    <a:pt x="604" y="76"/>
                  </a:lnTo>
                  <a:lnTo>
                    <a:pt x="589" y="65"/>
                  </a:lnTo>
                  <a:lnTo>
                    <a:pt x="574" y="55"/>
                  </a:lnTo>
                  <a:lnTo>
                    <a:pt x="558" y="46"/>
                  </a:lnTo>
                  <a:lnTo>
                    <a:pt x="542" y="38"/>
                  </a:lnTo>
                  <a:lnTo>
                    <a:pt x="525" y="30"/>
                  </a:lnTo>
                  <a:lnTo>
                    <a:pt x="507" y="23"/>
                  </a:lnTo>
                  <a:lnTo>
                    <a:pt x="490" y="17"/>
                  </a:lnTo>
                  <a:lnTo>
                    <a:pt x="472" y="12"/>
                  </a:lnTo>
                  <a:lnTo>
                    <a:pt x="454" y="8"/>
                  </a:lnTo>
                  <a:lnTo>
                    <a:pt x="435" y="5"/>
                  </a:lnTo>
                  <a:lnTo>
                    <a:pt x="417" y="2"/>
                  </a:lnTo>
                  <a:lnTo>
                    <a:pt x="397" y="0"/>
                  </a:lnTo>
                  <a:lnTo>
                    <a:pt x="378" y="0"/>
                  </a:lnTo>
                  <a:lnTo>
                    <a:pt x="358" y="0"/>
                  </a:lnTo>
                  <a:lnTo>
                    <a:pt x="339" y="2"/>
                  </a:lnTo>
                  <a:lnTo>
                    <a:pt x="321" y="5"/>
                  </a:lnTo>
                  <a:lnTo>
                    <a:pt x="301" y="8"/>
                  </a:lnTo>
                  <a:lnTo>
                    <a:pt x="284" y="12"/>
                  </a:lnTo>
                  <a:lnTo>
                    <a:pt x="265" y="17"/>
                  </a:lnTo>
                  <a:lnTo>
                    <a:pt x="248" y="23"/>
                  </a:lnTo>
                  <a:lnTo>
                    <a:pt x="231" y="30"/>
                  </a:lnTo>
                  <a:lnTo>
                    <a:pt x="214" y="38"/>
                  </a:lnTo>
                  <a:lnTo>
                    <a:pt x="197" y="46"/>
                  </a:lnTo>
                  <a:lnTo>
                    <a:pt x="182" y="55"/>
                  </a:lnTo>
                  <a:lnTo>
                    <a:pt x="166" y="65"/>
                  </a:lnTo>
                  <a:lnTo>
                    <a:pt x="152" y="76"/>
                  </a:lnTo>
                  <a:lnTo>
                    <a:pt x="137" y="87"/>
                  </a:lnTo>
                  <a:lnTo>
                    <a:pt x="124" y="98"/>
                  </a:lnTo>
                  <a:lnTo>
                    <a:pt x="111" y="111"/>
                  </a:lnTo>
                  <a:lnTo>
                    <a:pt x="98" y="124"/>
                  </a:lnTo>
                  <a:lnTo>
                    <a:pt x="86" y="137"/>
                  </a:lnTo>
                  <a:lnTo>
                    <a:pt x="75" y="152"/>
                  </a:lnTo>
                  <a:lnTo>
                    <a:pt x="65" y="167"/>
                  </a:lnTo>
                  <a:lnTo>
                    <a:pt x="55" y="183"/>
                  </a:lnTo>
                  <a:lnTo>
                    <a:pt x="45" y="198"/>
                  </a:lnTo>
                  <a:lnTo>
                    <a:pt x="38" y="214"/>
                  </a:lnTo>
                  <a:lnTo>
                    <a:pt x="30" y="231"/>
                  </a:lnTo>
                  <a:lnTo>
                    <a:pt x="22" y="249"/>
                  </a:lnTo>
                  <a:lnTo>
                    <a:pt x="17" y="266"/>
                  </a:lnTo>
                  <a:lnTo>
                    <a:pt x="12" y="284"/>
                  </a:lnTo>
                  <a:lnTo>
                    <a:pt x="7" y="302"/>
                  </a:lnTo>
                  <a:lnTo>
                    <a:pt x="4" y="321"/>
                  </a:lnTo>
                  <a:lnTo>
                    <a:pt x="2" y="339"/>
                  </a:lnTo>
                  <a:lnTo>
                    <a:pt x="0" y="359"/>
                  </a:lnTo>
                  <a:lnTo>
                    <a:pt x="0" y="378"/>
                  </a:lnTo>
                  <a:lnTo>
                    <a:pt x="0" y="398"/>
                  </a:lnTo>
                  <a:lnTo>
                    <a:pt x="2" y="417"/>
                  </a:lnTo>
                  <a:lnTo>
                    <a:pt x="4" y="435"/>
                  </a:lnTo>
                  <a:lnTo>
                    <a:pt x="7" y="455"/>
                  </a:lnTo>
                  <a:lnTo>
                    <a:pt x="12" y="472"/>
                  </a:lnTo>
                  <a:lnTo>
                    <a:pt x="17" y="491"/>
                  </a:lnTo>
                  <a:lnTo>
                    <a:pt x="22" y="508"/>
                  </a:lnTo>
                  <a:lnTo>
                    <a:pt x="30" y="525"/>
                  </a:lnTo>
                  <a:lnTo>
                    <a:pt x="38" y="542"/>
                  </a:lnTo>
                  <a:lnTo>
                    <a:pt x="45" y="559"/>
                  </a:lnTo>
                  <a:lnTo>
                    <a:pt x="55" y="574"/>
                  </a:lnTo>
                  <a:lnTo>
                    <a:pt x="65" y="590"/>
                  </a:lnTo>
                  <a:lnTo>
                    <a:pt x="75" y="604"/>
                  </a:lnTo>
                  <a:lnTo>
                    <a:pt x="86" y="619"/>
                  </a:lnTo>
                  <a:lnTo>
                    <a:pt x="98" y="632"/>
                  </a:lnTo>
                  <a:lnTo>
                    <a:pt x="111" y="645"/>
                  </a:lnTo>
                  <a:lnTo>
                    <a:pt x="124" y="658"/>
                  </a:lnTo>
                  <a:lnTo>
                    <a:pt x="137" y="670"/>
                  </a:lnTo>
                  <a:lnTo>
                    <a:pt x="152" y="681"/>
                  </a:lnTo>
                  <a:lnTo>
                    <a:pt x="166" y="691"/>
                  </a:lnTo>
                  <a:lnTo>
                    <a:pt x="182" y="701"/>
                  </a:lnTo>
                  <a:lnTo>
                    <a:pt x="197" y="711"/>
                  </a:lnTo>
                  <a:lnTo>
                    <a:pt x="214" y="718"/>
                  </a:lnTo>
                  <a:lnTo>
                    <a:pt x="231" y="726"/>
                  </a:lnTo>
                  <a:lnTo>
                    <a:pt x="248" y="734"/>
                  </a:lnTo>
                  <a:lnTo>
                    <a:pt x="265" y="739"/>
                  </a:lnTo>
                  <a:lnTo>
                    <a:pt x="284" y="744"/>
                  </a:lnTo>
                  <a:lnTo>
                    <a:pt x="301" y="749"/>
                  </a:lnTo>
                  <a:lnTo>
                    <a:pt x="321" y="752"/>
                  </a:lnTo>
                  <a:lnTo>
                    <a:pt x="339" y="754"/>
                  </a:lnTo>
                  <a:lnTo>
                    <a:pt x="358" y="756"/>
                  </a:lnTo>
                  <a:lnTo>
                    <a:pt x="378" y="75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838200" dist="381000" dir="5400000" sx="95000" sy="95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lt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E11ADA7D-8F3C-4070-81F3-91BEC695F5D4}"/>
                </a:ext>
              </a:extLst>
            </p:cNvPr>
            <p:cNvSpPr/>
            <p:nvPr/>
          </p:nvSpPr>
          <p:spPr>
            <a:xfrm>
              <a:off x="4788355" y="3287389"/>
              <a:ext cx="445668" cy="445664"/>
            </a:xfrm>
            <a:prstGeom prst="rect">
              <a:avLst/>
            </a:prstGeom>
            <a:blipFill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720BD27F-FF0B-46A8-858C-28CAC6173062}"/>
              </a:ext>
            </a:extLst>
          </p:cNvPr>
          <p:cNvGrpSpPr/>
          <p:nvPr/>
        </p:nvGrpSpPr>
        <p:grpSpPr>
          <a:xfrm>
            <a:off x="6509032" y="2882239"/>
            <a:ext cx="1255960" cy="1255961"/>
            <a:chOff x="6509032" y="2882239"/>
            <a:chExt cx="1255960" cy="1255961"/>
          </a:xfrm>
        </p:grpSpPr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24D22054-9529-4863-AD16-D9AEE4CE4DDD}"/>
                </a:ext>
              </a:extLst>
            </p:cNvPr>
            <p:cNvSpPr>
              <a:spLocks/>
            </p:cNvSpPr>
            <p:nvPr/>
          </p:nvSpPr>
          <p:spPr bwMode="auto">
            <a:xfrm>
              <a:off x="6509032" y="2882239"/>
              <a:ext cx="1255960" cy="1255961"/>
            </a:xfrm>
            <a:custGeom>
              <a:avLst/>
              <a:gdLst>
                <a:gd name="T0" fmla="*/ 417 w 756"/>
                <a:gd name="T1" fmla="*/ 754 h 756"/>
                <a:gd name="T2" fmla="*/ 472 w 756"/>
                <a:gd name="T3" fmla="*/ 744 h 756"/>
                <a:gd name="T4" fmla="*/ 525 w 756"/>
                <a:gd name="T5" fmla="*/ 726 h 756"/>
                <a:gd name="T6" fmla="*/ 574 w 756"/>
                <a:gd name="T7" fmla="*/ 701 h 756"/>
                <a:gd name="T8" fmla="*/ 619 w 756"/>
                <a:gd name="T9" fmla="*/ 670 h 756"/>
                <a:gd name="T10" fmla="*/ 658 w 756"/>
                <a:gd name="T11" fmla="*/ 632 h 756"/>
                <a:gd name="T12" fmla="*/ 691 w 756"/>
                <a:gd name="T13" fmla="*/ 590 h 756"/>
                <a:gd name="T14" fmla="*/ 719 w 756"/>
                <a:gd name="T15" fmla="*/ 542 h 756"/>
                <a:gd name="T16" fmla="*/ 739 w 756"/>
                <a:gd name="T17" fmla="*/ 491 h 756"/>
                <a:gd name="T18" fmla="*/ 751 w 756"/>
                <a:gd name="T19" fmla="*/ 435 h 756"/>
                <a:gd name="T20" fmla="*/ 756 w 756"/>
                <a:gd name="T21" fmla="*/ 378 h 756"/>
                <a:gd name="T22" fmla="*/ 751 w 756"/>
                <a:gd name="T23" fmla="*/ 321 h 756"/>
                <a:gd name="T24" fmla="*/ 739 w 756"/>
                <a:gd name="T25" fmla="*/ 266 h 756"/>
                <a:gd name="T26" fmla="*/ 719 w 756"/>
                <a:gd name="T27" fmla="*/ 214 h 756"/>
                <a:gd name="T28" fmla="*/ 691 w 756"/>
                <a:gd name="T29" fmla="*/ 167 h 756"/>
                <a:gd name="T30" fmla="*/ 658 w 756"/>
                <a:gd name="T31" fmla="*/ 124 h 756"/>
                <a:gd name="T32" fmla="*/ 619 w 756"/>
                <a:gd name="T33" fmla="*/ 87 h 756"/>
                <a:gd name="T34" fmla="*/ 574 w 756"/>
                <a:gd name="T35" fmla="*/ 55 h 756"/>
                <a:gd name="T36" fmla="*/ 525 w 756"/>
                <a:gd name="T37" fmla="*/ 30 h 756"/>
                <a:gd name="T38" fmla="*/ 472 w 756"/>
                <a:gd name="T39" fmla="*/ 12 h 756"/>
                <a:gd name="T40" fmla="*/ 417 w 756"/>
                <a:gd name="T41" fmla="*/ 2 h 756"/>
                <a:gd name="T42" fmla="*/ 358 w 756"/>
                <a:gd name="T43" fmla="*/ 0 h 756"/>
                <a:gd name="T44" fmla="*/ 301 w 756"/>
                <a:gd name="T45" fmla="*/ 8 h 756"/>
                <a:gd name="T46" fmla="*/ 248 w 756"/>
                <a:gd name="T47" fmla="*/ 23 h 756"/>
                <a:gd name="T48" fmla="*/ 197 w 756"/>
                <a:gd name="T49" fmla="*/ 46 h 756"/>
                <a:gd name="T50" fmla="*/ 152 w 756"/>
                <a:gd name="T51" fmla="*/ 76 h 756"/>
                <a:gd name="T52" fmla="*/ 111 w 756"/>
                <a:gd name="T53" fmla="*/ 111 h 756"/>
                <a:gd name="T54" fmla="*/ 75 w 756"/>
                <a:gd name="T55" fmla="*/ 152 h 756"/>
                <a:gd name="T56" fmla="*/ 45 w 756"/>
                <a:gd name="T57" fmla="*/ 198 h 756"/>
                <a:gd name="T58" fmla="*/ 22 w 756"/>
                <a:gd name="T59" fmla="*/ 249 h 756"/>
                <a:gd name="T60" fmla="*/ 7 w 756"/>
                <a:gd name="T61" fmla="*/ 302 h 756"/>
                <a:gd name="T62" fmla="*/ 0 w 756"/>
                <a:gd name="T63" fmla="*/ 359 h 756"/>
                <a:gd name="T64" fmla="*/ 2 w 756"/>
                <a:gd name="T65" fmla="*/ 417 h 756"/>
                <a:gd name="T66" fmla="*/ 12 w 756"/>
                <a:gd name="T67" fmla="*/ 472 h 756"/>
                <a:gd name="T68" fmla="*/ 30 w 756"/>
                <a:gd name="T69" fmla="*/ 525 h 756"/>
                <a:gd name="T70" fmla="*/ 55 w 756"/>
                <a:gd name="T71" fmla="*/ 574 h 756"/>
                <a:gd name="T72" fmla="*/ 86 w 756"/>
                <a:gd name="T73" fmla="*/ 619 h 756"/>
                <a:gd name="T74" fmla="*/ 124 w 756"/>
                <a:gd name="T75" fmla="*/ 658 h 756"/>
                <a:gd name="T76" fmla="*/ 166 w 756"/>
                <a:gd name="T77" fmla="*/ 691 h 756"/>
                <a:gd name="T78" fmla="*/ 214 w 756"/>
                <a:gd name="T79" fmla="*/ 718 h 756"/>
                <a:gd name="T80" fmla="*/ 265 w 756"/>
                <a:gd name="T81" fmla="*/ 739 h 756"/>
                <a:gd name="T82" fmla="*/ 321 w 756"/>
                <a:gd name="T83" fmla="*/ 752 h 756"/>
                <a:gd name="T84" fmla="*/ 378 w 756"/>
                <a:gd name="T85" fmla="*/ 756 h 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756" h="756">
                  <a:moveTo>
                    <a:pt x="378" y="756"/>
                  </a:moveTo>
                  <a:lnTo>
                    <a:pt x="397" y="756"/>
                  </a:lnTo>
                  <a:lnTo>
                    <a:pt x="417" y="754"/>
                  </a:lnTo>
                  <a:lnTo>
                    <a:pt x="435" y="752"/>
                  </a:lnTo>
                  <a:lnTo>
                    <a:pt x="454" y="749"/>
                  </a:lnTo>
                  <a:lnTo>
                    <a:pt x="472" y="744"/>
                  </a:lnTo>
                  <a:lnTo>
                    <a:pt x="490" y="739"/>
                  </a:lnTo>
                  <a:lnTo>
                    <a:pt x="507" y="734"/>
                  </a:lnTo>
                  <a:lnTo>
                    <a:pt x="525" y="726"/>
                  </a:lnTo>
                  <a:lnTo>
                    <a:pt x="542" y="718"/>
                  </a:lnTo>
                  <a:lnTo>
                    <a:pt x="558" y="711"/>
                  </a:lnTo>
                  <a:lnTo>
                    <a:pt x="574" y="701"/>
                  </a:lnTo>
                  <a:lnTo>
                    <a:pt x="589" y="691"/>
                  </a:lnTo>
                  <a:lnTo>
                    <a:pt x="604" y="681"/>
                  </a:lnTo>
                  <a:lnTo>
                    <a:pt x="619" y="670"/>
                  </a:lnTo>
                  <a:lnTo>
                    <a:pt x="632" y="658"/>
                  </a:lnTo>
                  <a:lnTo>
                    <a:pt x="645" y="645"/>
                  </a:lnTo>
                  <a:lnTo>
                    <a:pt x="658" y="632"/>
                  </a:lnTo>
                  <a:lnTo>
                    <a:pt x="669" y="619"/>
                  </a:lnTo>
                  <a:lnTo>
                    <a:pt x="680" y="604"/>
                  </a:lnTo>
                  <a:lnTo>
                    <a:pt x="691" y="590"/>
                  </a:lnTo>
                  <a:lnTo>
                    <a:pt x="701" y="574"/>
                  </a:lnTo>
                  <a:lnTo>
                    <a:pt x="710" y="559"/>
                  </a:lnTo>
                  <a:lnTo>
                    <a:pt x="719" y="542"/>
                  </a:lnTo>
                  <a:lnTo>
                    <a:pt x="727" y="525"/>
                  </a:lnTo>
                  <a:lnTo>
                    <a:pt x="733" y="508"/>
                  </a:lnTo>
                  <a:lnTo>
                    <a:pt x="739" y="491"/>
                  </a:lnTo>
                  <a:lnTo>
                    <a:pt x="744" y="472"/>
                  </a:lnTo>
                  <a:lnTo>
                    <a:pt x="748" y="455"/>
                  </a:lnTo>
                  <a:lnTo>
                    <a:pt x="751" y="435"/>
                  </a:lnTo>
                  <a:lnTo>
                    <a:pt x="754" y="417"/>
                  </a:lnTo>
                  <a:lnTo>
                    <a:pt x="756" y="398"/>
                  </a:lnTo>
                  <a:lnTo>
                    <a:pt x="756" y="378"/>
                  </a:lnTo>
                  <a:lnTo>
                    <a:pt x="756" y="359"/>
                  </a:lnTo>
                  <a:lnTo>
                    <a:pt x="754" y="339"/>
                  </a:lnTo>
                  <a:lnTo>
                    <a:pt x="751" y="321"/>
                  </a:lnTo>
                  <a:lnTo>
                    <a:pt x="748" y="302"/>
                  </a:lnTo>
                  <a:lnTo>
                    <a:pt x="744" y="284"/>
                  </a:lnTo>
                  <a:lnTo>
                    <a:pt x="739" y="266"/>
                  </a:lnTo>
                  <a:lnTo>
                    <a:pt x="733" y="249"/>
                  </a:lnTo>
                  <a:lnTo>
                    <a:pt x="727" y="231"/>
                  </a:lnTo>
                  <a:lnTo>
                    <a:pt x="719" y="214"/>
                  </a:lnTo>
                  <a:lnTo>
                    <a:pt x="710" y="198"/>
                  </a:lnTo>
                  <a:lnTo>
                    <a:pt x="701" y="183"/>
                  </a:lnTo>
                  <a:lnTo>
                    <a:pt x="691" y="167"/>
                  </a:lnTo>
                  <a:lnTo>
                    <a:pt x="680" y="152"/>
                  </a:lnTo>
                  <a:lnTo>
                    <a:pt x="669" y="137"/>
                  </a:lnTo>
                  <a:lnTo>
                    <a:pt x="658" y="124"/>
                  </a:lnTo>
                  <a:lnTo>
                    <a:pt x="645" y="111"/>
                  </a:lnTo>
                  <a:lnTo>
                    <a:pt x="632" y="98"/>
                  </a:lnTo>
                  <a:lnTo>
                    <a:pt x="619" y="87"/>
                  </a:lnTo>
                  <a:lnTo>
                    <a:pt x="604" y="76"/>
                  </a:lnTo>
                  <a:lnTo>
                    <a:pt x="589" y="65"/>
                  </a:lnTo>
                  <a:lnTo>
                    <a:pt x="574" y="55"/>
                  </a:lnTo>
                  <a:lnTo>
                    <a:pt x="558" y="46"/>
                  </a:lnTo>
                  <a:lnTo>
                    <a:pt x="542" y="38"/>
                  </a:lnTo>
                  <a:lnTo>
                    <a:pt x="525" y="30"/>
                  </a:lnTo>
                  <a:lnTo>
                    <a:pt x="507" y="23"/>
                  </a:lnTo>
                  <a:lnTo>
                    <a:pt x="490" y="17"/>
                  </a:lnTo>
                  <a:lnTo>
                    <a:pt x="472" y="12"/>
                  </a:lnTo>
                  <a:lnTo>
                    <a:pt x="454" y="8"/>
                  </a:lnTo>
                  <a:lnTo>
                    <a:pt x="435" y="5"/>
                  </a:lnTo>
                  <a:lnTo>
                    <a:pt x="417" y="2"/>
                  </a:lnTo>
                  <a:lnTo>
                    <a:pt x="397" y="0"/>
                  </a:lnTo>
                  <a:lnTo>
                    <a:pt x="378" y="0"/>
                  </a:lnTo>
                  <a:lnTo>
                    <a:pt x="358" y="0"/>
                  </a:lnTo>
                  <a:lnTo>
                    <a:pt x="339" y="2"/>
                  </a:lnTo>
                  <a:lnTo>
                    <a:pt x="321" y="5"/>
                  </a:lnTo>
                  <a:lnTo>
                    <a:pt x="301" y="8"/>
                  </a:lnTo>
                  <a:lnTo>
                    <a:pt x="284" y="12"/>
                  </a:lnTo>
                  <a:lnTo>
                    <a:pt x="265" y="17"/>
                  </a:lnTo>
                  <a:lnTo>
                    <a:pt x="248" y="23"/>
                  </a:lnTo>
                  <a:lnTo>
                    <a:pt x="231" y="30"/>
                  </a:lnTo>
                  <a:lnTo>
                    <a:pt x="214" y="38"/>
                  </a:lnTo>
                  <a:lnTo>
                    <a:pt x="197" y="46"/>
                  </a:lnTo>
                  <a:lnTo>
                    <a:pt x="182" y="55"/>
                  </a:lnTo>
                  <a:lnTo>
                    <a:pt x="166" y="65"/>
                  </a:lnTo>
                  <a:lnTo>
                    <a:pt x="152" y="76"/>
                  </a:lnTo>
                  <a:lnTo>
                    <a:pt x="137" y="87"/>
                  </a:lnTo>
                  <a:lnTo>
                    <a:pt x="124" y="98"/>
                  </a:lnTo>
                  <a:lnTo>
                    <a:pt x="111" y="111"/>
                  </a:lnTo>
                  <a:lnTo>
                    <a:pt x="98" y="124"/>
                  </a:lnTo>
                  <a:lnTo>
                    <a:pt x="86" y="137"/>
                  </a:lnTo>
                  <a:lnTo>
                    <a:pt x="75" y="152"/>
                  </a:lnTo>
                  <a:lnTo>
                    <a:pt x="65" y="167"/>
                  </a:lnTo>
                  <a:lnTo>
                    <a:pt x="55" y="183"/>
                  </a:lnTo>
                  <a:lnTo>
                    <a:pt x="45" y="198"/>
                  </a:lnTo>
                  <a:lnTo>
                    <a:pt x="38" y="214"/>
                  </a:lnTo>
                  <a:lnTo>
                    <a:pt x="30" y="231"/>
                  </a:lnTo>
                  <a:lnTo>
                    <a:pt x="22" y="249"/>
                  </a:lnTo>
                  <a:lnTo>
                    <a:pt x="17" y="266"/>
                  </a:lnTo>
                  <a:lnTo>
                    <a:pt x="12" y="284"/>
                  </a:lnTo>
                  <a:lnTo>
                    <a:pt x="7" y="302"/>
                  </a:lnTo>
                  <a:lnTo>
                    <a:pt x="4" y="321"/>
                  </a:lnTo>
                  <a:lnTo>
                    <a:pt x="2" y="339"/>
                  </a:lnTo>
                  <a:lnTo>
                    <a:pt x="0" y="359"/>
                  </a:lnTo>
                  <a:lnTo>
                    <a:pt x="0" y="378"/>
                  </a:lnTo>
                  <a:lnTo>
                    <a:pt x="0" y="398"/>
                  </a:lnTo>
                  <a:lnTo>
                    <a:pt x="2" y="417"/>
                  </a:lnTo>
                  <a:lnTo>
                    <a:pt x="4" y="435"/>
                  </a:lnTo>
                  <a:lnTo>
                    <a:pt x="7" y="455"/>
                  </a:lnTo>
                  <a:lnTo>
                    <a:pt x="12" y="472"/>
                  </a:lnTo>
                  <a:lnTo>
                    <a:pt x="17" y="491"/>
                  </a:lnTo>
                  <a:lnTo>
                    <a:pt x="22" y="508"/>
                  </a:lnTo>
                  <a:lnTo>
                    <a:pt x="30" y="525"/>
                  </a:lnTo>
                  <a:lnTo>
                    <a:pt x="38" y="542"/>
                  </a:lnTo>
                  <a:lnTo>
                    <a:pt x="45" y="559"/>
                  </a:lnTo>
                  <a:lnTo>
                    <a:pt x="55" y="574"/>
                  </a:lnTo>
                  <a:lnTo>
                    <a:pt x="65" y="590"/>
                  </a:lnTo>
                  <a:lnTo>
                    <a:pt x="75" y="604"/>
                  </a:lnTo>
                  <a:lnTo>
                    <a:pt x="86" y="619"/>
                  </a:lnTo>
                  <a:lnTo>
                    <a:pt x="98" y="632"/>
                  </a:lnTo>
                  <a:lnTo>
                    <a:pt x="111" y="645"/>
                  </a:lnTo>
                  <a:lnTo>
                    <a:pt x="124" y="658"/>
                  </a:lnTo>
                  <a:lnTo>
                    <a:pt x="137" y="670"/>
                  </a:lnTo>
                  <a:lnTo>
                    <a:pt x="152" y="681"/>
                  </a:lnTo>
                  <a:lnTo>
                    <a:pt x="166" y="691"/>
                  </a:lnTo>
                  <a:lnTo>
                    <a:pt x="182" y="701"/>
                  </a:lnTo>
                  <a:lnTo>
                    <a:pt x="197" y="711"/>
                  </a:lnTo>
                  <a:lnTo>
                    <a:pt x="214" y="718"/>
                  </a:lnTo>
                  <a:lnTo>
                    <a:pt x="231" y="726"/>
                  </a:lnTo>
                  <a:lnTo>
                    <a:pt x="248" y="734"/>
                  </a:lnTo>
                  <a:lnTo>
                    <a:pt x="265" y="739"/>
                  </a:lnTo>
                  <a:lnTo>
                    <a:pt x="284" y="744"/>
                  </a:lnTo>
                  <a:lnTo>
                    <a:pt x="301" y="749"/>
                  </a:lnTo>
                  <a:lnTo>
                    <a:pt x="321" y="752"/>
                  </a:lnTo>
                  <a:lnTo>
                    <a:pt x="339" y="754"/>
                  </a:lnTo>
                  <a:lnTo>
                    <a:pt x="358" y="756"/>
                  </a:lnTo>
                  <a:lnTo>
                    <a:pt x="378" y="75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838200" dist="381000" dir="5400000" sx="95000" sy="95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lt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8B1812B1-5592-4165-BDAC-983B7EA30E30}"/>
                </a:ext>
              </a:extLst>
            </p:cNvPr>
            <p:cNvSpPr/>
            <p:nvPr/>
          </p:nvSpPr>
          <p:spPr>
            <a:xfrm>
              <a:off x="6914178" y="3287387"/>
              <a:ext cx="445668" cy="445664"/>
            </a:xfrm>
            <a:prstGeom prst="rect">
              <a:avLst/>
            </a:prstGeom>
            <a:blipFill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9977666-2338-45C8-8EF9-A5CF11123512}"/>
              </a:ext>
            </a:extLst>
          </p:cNvPr>
          <p:cNvGrpSpPr/>
          <p:nvPr/>
        </p:nvGrpSpPr>
        <p:grpSpPr>
          <a:xfrm>
            <a:off x="8563418" y="2882241"/>
            <a:ext cx="1255960" cy="1255961"/>
            <a:chOff x="8563418" y="2882241"/>
            <a:chExt cx="1255960" cy="1255961"/>
          </a:xfrm>
        </p:grpSpPr>
        <p:sp>
          <p:nvSpPr>
            <p:cNvPr id="21" name="Freeform 8">
              <a:extLst>
                <a:ext uri="{FF2B5EF4-FFF2-40B4-BE49-F238E27FC236}">
                  <a16:creationId xmlns:a16="http://schemas.microsoft.com/office/drawing/2014/main" id="{3BEEF188-3FD4-470B-8B27-266EF391B7A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63418" y="2882241"/>
              <a:ext cx="1255960" cy="1255961"/>
            </a:xfrm>
            <a:custGeom>
              <a:avLst/>
              <a:gdLst>
                <a:gd name="T0" fmla="*/ 417 w 756"/>
                <a:gd name="T1" fmla="*/ 754 h 756"/>
                <a:gd name="T2" fmla="*/ 472 w 756"/>
                <a:gd name="T3" fmla="*/ 744 h 756"/>
                <a:gd name="T4" fmla="*/ 525 w 756"/>
                <a:gd name="T5" fmla="*/ 726 h 756"/>
                <a:gd name="T6" fmla="*/ 574 w 756"/>
                <a:gd name="T7" fmla="*/ 701 h 756"/>
                <a:gd name="T8" fmla="*/ 619 w 756"/>
                <a:gd name="T9" fmla="*/ 670 h 756"/>
                <a:gd name="T10" fmla="*/ 658 w 756"/>
                <a:gd name="T11" fmla="*/ 632 h 756"/>
                <a:gd name="T12" fmla="*/ 691 w 756"/>
                <a:gd name="T13" fmla="*/ 590 h 756"/>
                <a:gd name="T14" fmla="*/ 719 w 756"/>
                <a:gd name="T15" fmla="*/ 542 h 756"/>
                <a:gd name="T16" fmla="*/ 739 w 756"/>
                <a:gd name="T17" fmla="*/ 491 h 756"/>
                <a:gd name="T18" fmla="*/ 751 w 756"/>
                <a:gd name="T19" fmla="*/ 435 h 756"/>
                <a:gd name="T20" fmla="*/ 756 w 756"/>
                <a:gd name="T21" fmla="*/ 378 h 756"/>
                <a:gd name="T22" fmla="*/ 751 w 756"/>
                <a:gd name="T23" fmla="*/ 321 h 756"/>
                <a:gd name="T24" fmla="*/ 739 w 756"/>
                <a:gd name="T25" fmla="*/ 266 h 756"/>
                <a:gd name="T26" fmla="*/ 719 w 756"/>
                <a:gd name="T27" fmla="*/ 214 h 756"/>
                <a:gd name="T28" fmla="*/ 691 w 756"/>
                <a:gd name="T29" fmla="*/ 167 h 756"/>
                <a:gd name="T30" fmla="*/ 658 w 756"/>
                <a:gd name="T31" fmla="*/ 124 h 756"/>
                <a:gd name="T32" fmla="*/ 619 w 756"/>
                <a:gd name="T33" fmla="*/ 87 h 756"/>
                <a:gd name="T34" fmla="*/ 574 w 756"/>
                <a:gd name="T35" fmla="*/ 55 h 756"/>
                <a:gd name="T36" fmla="*/ 525 w 756"/>
                <a:gd name="T37" fmla="*/ 30 h 756"/>
                <a:gd name="T38" fmla="*/ 472 w 756"/>
                <a:gd name="T39" fmla="*/ 12 h 756"/>
                <a:gd name="T40" fmla="*/ 417 w 756"/>
                <a:gd name="T41" fmla="*/ 2 h 756"/>
                <a:gd name="T42" fmla="*/ 358 w 756"/>
                <a:gd name="T43" fmla="*/ 0 h 756"/>
                <a:gd name="T44" fmla="*/ 301 w 756"/>
                <a:gd name="T45" fmla="*/ 8 h 756"/>
                <a:gd name="T46" fmla="*/ 248 w 756"/>
                <a:gd name="T47" fmla="*/ 23 h 756"/>
                <a:gd name="T48" fmla="*/ 197 w 756"/>
                <a:gd name="T49" fmla="*/ 46 h 756"/>
                <a:gd name="T50" fmla="*/ 152 w 756"/>
                <a:gd name="T51" fmla="*/ 76 h 756"/>
                <a:gd name="T52" fmla="*/ 111 w 756"/>
                <a:gd name="T53" fmla="*/ 111 h 756"/>
                <a:gd name="T54" fmla="*/ 75 w 756"/>
                <a:gd name="T55" fmla="*/ 152 h 756"/>
                <a:gd name="T56" fmla="*/ 45 w 756"/>
                <a:gd name="T57" fmla="*/ 198 h 756"/>
                <a:gd name="T58" fmla="*/ 22 w 756"/>
                <a:gd name="T59" fmla="*/ 249 h 756"/>
                <a:gd name="T60" fmla="*/ 7 w 756"/>
                <a:gd name="T61" fmla="*/ 302 h 756"/>
                <a:gd name="T62" fmla="*/ 0 w 756"/>
                <a:gd name="T63" fmla="*/ 359 h 756"/>
                <a:gd name="T64" fmla="*/ 2 w 756"/>
                <a:gd name="T65" fmla="*/ 417 h 756"/>
                <a:gd name="T66" fmla="*/ 12 w 756"/>
                <a:gd name="T67" fmla="*/ 472 h 756"/>
                <a:gd name="T68" fmla="*/ 30 w 756"/>
                <a:gd name="T69" fmla="*/ 525 h 756"/>
                <a:gd name="T70" fmla="*/ 55 w 756"/>
                <a:gd name="T71" fmla="*/ 574 h 756"/>
                <a:gd name="T72" fmla="*/ 86 w 756"/>
                <a:gd name="T73" fmla="*/ 619 h 756"/>
                <a:gd name="T74" fmla="*/ 124 w 756"/>
                <a:gd name="T75" fmla="*/ 658 h 756"/>
                <a:gd name="T76" fmla="*/ 166 w 756"/>
                <a:gd name="T77" fmla="*/ 691 h 756"/>
                <a:gd name="T78" fmla="*/ 214 w 756"/>
                <a:gd name="T79" fmla="*/ 718 h 756"/>
                <a:gd name="T80" fmla="*/ 265 w 756"/>
                <a:gd name="T81" fmla="*/ 739 h 756"/>
                <a:gd name="T82" fmla="*/ 321 w 756"/>
                <a:gd name="T83" fmla="*/ 752 h 756"/>
                <a:gd name="T84" fmla="*/ 378 w 756"/>
                <a:gd name="T85" fmla="*/ 756 h 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756" h="756">
                  <a:moveTo>
                    <a:pt x="378" y="756"/>
                  </a:moveTo>
                  <a:lnTo>
                    <a:pt x="397" y="756"/>
                  </a:lnTo>
                  <a:lnTo>
                    <a:pt x="417" y="754"/>
                  </a:lnTo>
                  <a:lnTo>
                    <a:pt x="435" y="752"/>
                  </a:lnTo>
                  <a:lnTo>
                    <a:pt x="454" y="749"/>
                  </a:lnTo>
                  <a:lnTo>
                    <a:pt x="472" y="744"/>
                  </a:lnTo>
                  <a:lnTo>
                    <a:pt x="490" y="739"/>
                  </a:lnTo>
                  <a:lnTo>
                    <a:pt x="507" y="734"/>
                  </a:lnTo>
                  <a:lnTo>
                    <a:pt x="525" y="726"/>
                  </a:lnTo>
                  <a:lnTo>
                    <a:pt x="542" y="718"/>
                  </a:lnTo>
                  <a:lnTo>
                    <a:pt x="558" y="711"/>
                  </a:lnTo>
                  <a:lnTo>
                    <a:pt x="574" y="701"/>
                  </a:lnTo>
                  <a:lnTo>
                    <a:pt x="589" y="691"/>
                  </a:lnTo>
                  <a:lnTo>
                    <a:pt x="604" y="681"/>
                  </a:lnTo>
                  <a:lnTo>
                    <a:pt x="619" y="670"/>
                  </a:lnTo>
                  <a:lnTo>
                    <a:pt x="632" y="658"/>
                  </a:lnTo>
                  <a:lnTo>
                    <a:pt x="645" y="645"/>
                  </a:lnTo>
                  <a:lnTo>
                    <a:pt x="658" y="632"/>
                  </a:lnTo>
                  <a:lnTo>
                    <a:pt x="669" y="619"/>
                  </a:lnTo>
                  <a:lnTo>
                    <a:pt x="680" y="604"/>
                  </a:lnTo>
                  <a:lnTo>
                    <a:pt x="691" y="590"/>
                  </a:lnTo>
                  <a:lnTo>
                    <a:pt x="701" y="574"/>
                  </a:lnTo>
                  <a:lnTo>
                    <a:pt x="710" y="559"/>
                  </a:lnTo>
                  <a:lnTo>
                    <a:pt x="719" y="542"/>
                  </a:lnTo>
                  <a:lnTo>
                    <a:pt x="727" y="525"/>
                  </a:lnTo>
                  <a:lnTo>
                    <a:pt x="733" y="508"/>
                  </a:lnTo>
                  <a:lnTo>
                    <a:pt x="739" y="491"/>
                  </a:lnTo>
                  <a:lnTo>
                    <a:pt x="744" y="472"/>
                  </a:lnTo>
                  <a:lnTo>
                    <a:pt x="748" y="455"/>
                  </a:lnTo>
                  <a:lnTo>
                    <a:pt x="751" y="435"/>
                  </a:lnTo>
                  <a:lnTo>
                    <a:pt x="754" y="417"/>
                  </a:lnTo>
                  <a:lnTo>
                    <a:pt x="756" y="398"/>
                  </a:lnTo>
                  <a:lnTo>
                    <a:pt x="756" y="378"/>
                  </a:lnTo>
                  <a:lnTo>
                    <a:pt x="756" y="359"/>
                  </a:lnTo>
                  <a:lnTo>
                    <a:pt x="754" y="339"/>
                  </a:lnTo>
                  <a:lnTo>
                    <a:pt x="751" y="321"/>
                  </a:lnTo>
                  <a:lnTo>
                    <a:pt x="748" y="302"/>
                  </a:lnTo>
                  <a:lnTo>
                    <a:pt x="744" y="284"/>
                  </a:lnTo>
                  <a:lnTo>
                    <a:pt x="739" y="266"/>
                  </a:lnTo>
                  <a:lnTo>
                    <a:pt x="733" y="249"/>
                  </a:lnTo>
                  <a:lnTo>
                    <a:pt x="727" y="231"/>
                  </a:lnTo>
                  <a:lnTo>
                    <a:pt x="719" y="214"/>
                  </a:lnTo>
                  <a:lnTo>
                    <a:pt x="710" y="198"/>
                  </a:lnTo>
                  <a:lnTo>
                    <a:pt x="701" y="183"/>
                  </a:lnTo>
                  <a:lnTo>
                    <a:pt x="691" y="167"/>
                  </a:lnTo>
                  <a:lnTo>
                    <a:pt x="680" y="152"/>
                  </a:lnTo>
                  <a:lnTo>
                    <a:pt x="669" y="137"/>
                  </a:lnTo>
                  <a:lnTo>
                    <a:pt x="658" y="124"/>
                  </a:lnTo>
                  <a:lnTo>
                    <a:pt x="645" y="111"/>
                  </a:lnTo>
                  <a:lnTo>
                    <a:pt x="632" y="98"/>
                  </a:lnTo>
                  <a:lnTo>
                    <a:pt x="619" y="87"/>
                  </a:lnTo>
                  <a:lnTo>
                    <a:pt x="604" y="76"/>
                  </a:lnTo>
                  <a:lnTo>
                    <a:pt x="589" y="65"/>
                  </a:lnTo>
                  <a:lnTo>
                    <a:pt x="574" y="55"/>
                  </a:lnTo>
                  <a:lnTo>
                    <a:pt x="558" y="46"/>
                  </a:lnTo>
                  <a:lnTo>
                    <a:pt x="542" y="38"/>
                  </a:lnTo>
                  <a:lnTo>
                    <a:pt x="525" y="30"/>
                  </a:lnTo>
                  <a:lnTo>
                    <a:pt x="507" y="23"/>
                  </a:lnTo>
                  <a:lnTo>
                    <a:pt x="490" y="17"/>
                  </a:lnTo>
                  <a:lnTo>
                    <a:pt x="472" y="12"/>
                  </a:lnTo>
                  <a:lnTo>
                    <a:pt x="454" y="8"/>
                  </a:lnTo>
                  <a:lnTo>
                    <a:pt x="435" y="5"/>
                  </a:lnTo>
                  <a:lnTo>
                    <a:pt x="417" y="2"/>
                  </a:lnTo>
                  <a:lnTo>
                    <a:pt x="397" y="0"/>
                  </a:lnTo>
                  <a:lnTo>
                    <a:pt x="378" y="0"/>
                  </a:lnTo>
                  <a:lnTo>
                    <a:pt x="358" y="0"/>
                  </a:lnTo>
                  <a:lnTo>
                    <a:pt x="339" y="2"/>
                  </a:lnTo>
                  <a:lnTo>
                    <a:pt x="321" y="5"/>
                  </a:lnTo>
                  <a:lnTo>
                    <a:pt x="301" y="8"/>
                  </a:lnTo>
                  <a:lnTo>
                    <a:pt x="284" y="12"/>
                  </a:lnTo>
                  <a:lnTo>
                    <a:pt x="265" y="17"/>
                  </a:lnTo>
                  <a:lnTo>
                    <a:pt x="248" y="23"/>
                  </a:lnTo>
                  <a:lnTo>
                    <a:pt x="231" y="30"/>
                  </a:lnTo>
                  <a:lnTo>
                    <a:pt x="214" y="38"/>
                  </a:lnTo>
                  <a:lnTo>
                    <a:pt x="197" y="46"/>
                  </a:lnTo>
                  <a:lnTo>
                    <a:pt x="182" y="55"/>
                  </a:lnTo>
                  <a:lnTo>
                    <a:pt x="166" y="65"/>
                  </a:lnTo>
                  <a:lnTo>
                    <a:pt x="152" y="76"/>
                  </a:lnTo>
                  <a:lnTo>
                    <a:pt x="137" y="87"/>
                  </a:lnTo>
                  <a:lnTo>
                    <a:pt x="124" y="98"/>
                  </a:lnTo>
                  <a:lnTo>
                    <a:pt x="111" y="111"/>
                  </a:lnTo>
                  <a:lnTo>
                    <a:pt x="98" y="124"/>
                  </a:lnTo>
                  <a:lnTo>
                    <a:pt x="86" y="137"/>
                  </a:lnTo>
                  <a:lnTo>
                    <a:pt x="75" y="152"/>
                  </a:lnTo>
                  <a:lnTo>
                    <a:pt x="65" y="167"/>
                  </a:lnTo>
                  <a:lnTo>
                    <a:pt x="55" y="183"/>
                  </a:lnTo>
                  <a:lnTo>
                    <a:pt x="45" y="198"/>
                  </a:lnTo>
                  <a:lnTo>
                    <a:pt x="38" y="214"/>
                  </a:lnTo>
                  <a:lnTo>
                    <a:pt x="30" y="231"/>
                  </a:lnTo>
                  <a:lnTo>
                    <a:pt x="22" y="249"/>
                  </a:lnTo>
                  <a:lnTo>
                    <a:pt x="17" y="266"/>
                  </a:lnTo>
                  <a:lnTo>
                    <a:pt x="12" y="284"/>
                  </a:lnTo>
                  <a:lnTo>
                    <a:pt x="7" y="302"/>
                  </a:lnTo>
                  <a:lnTo>
                    <a:pt x="4" y="321"/>
                  </a:lnTo>
                  <a:lnTo>
                    <a:pt x="2" y="339"/>
                  </a:lnTo>
                  <a:lnTo>
                    <a:pt x="0" y="359"/>
                  </a:lnTo>
                  <a:lnTo>
                    <a:pt x="0" y="378"/>
                  </a:lnTo>
                  <a:lnTo>
                    <a:pt x="0" y="398"/>
                  </a:lnTo>
                  <a:lnTo>
                    <a:pt x="2" y="417"/>
                  </a:lnTo>
                  <a:lnTo>
                    <a:pt x="4" y="435"/>
                  </a:lnTo>
                  <a:lnTo>
                    <a:pt x="7" y="455"/>
                  </a:lnTo>
                  <a:lnTo>
                    <a:pt x="12" y="472"/>
                  </a:lnTo>
                  <a:lnTo>
                    <a:pt x="17" y="491"/>
                  </a:lnTo>
                  <a:lnTo>
                    <a:pt x="22" y="508"/>
                  </a:lnTo>
                  <a:lnTo>
                    <a:pt x="30" y="525"/>
                  </a:lnTo>
                  <a:lnTo>
                    <a:pt x="38" y="542"/>
                  </a:lnTo>
                  <a:lnTo>
                    <a:pt x="45" y="559"/>
                  </a:lnTo>
                  <a:lnTo>
                    <a:pt x="55" y="574"/>
                  </a:lnTo>
                  <a:lnTo>
                    <a:pt x="65" y="590"/>
                  </a:lnTo>
                  <a:lnTo>
                    <a:pt x="75" y="604"/>
                  </a:lnTo>
                  <a:lnTo>
                    <a:pt x="86" y="619"/>
                  </a:lnTo>
                  <a:lnTo>
                    <a:pt x="98" y="632"/>
                  </a:lnTo>
                  <a:lnTo>
                    <a:pt x="111" y="645"/>
                  </a:lnTo>
                  <a:lnTo>
                    <a:pt x="124" y="658"/>
                  </a:lnTo>
                  <a:lnTo>
                    <a:pt x="137" y="670"/>
                  </a:lnTo>
                  <a:lnTo>
                    <a:pt x="152" y="681"/>
                  </a:lnTo>
                  <a:lnTo>
                    <a:pt x="166" y="691"/>
                  </a:lnTo>
                  <a:lnTo>
                    <a:pt x="182" y="701"/>
                  </a:lnTo>
                  <a:lnTo>
                    <a:pt x="197" y="711"/>
                  </a:lnTo>
                  <a:lnTo>
                    <a:pt x="214" y="718"/>
                  </a:lnTo>
                  <a:lnTo>
                    <a:pt x="231" y="726"/>
                  </a:lnTo>
                  <a:lnTo>
                    <a:pt x="248" y="734"/>
                  </a:lnTo>
                  <a:lnTo>
                    <a:pt x="265" y="739"/>
                  </a:lnTo>
                  <a:lnTo>
                    <a:pt x="284" y="744"/>
                  </a:lnTo>
                  <a:lnTo>
                    <a:pt x="301" y="749"/>
                  </a:lnTo>
                  <a:lnTo>
                    <a:pt x="321" y="752"/>
                  </a:lnTo>
                  <a:lnTo>
                    <a:pt x="339" y="754"/>
                  </a:lnTo>
                  <a:lnTo>
                    <a:pt x="358" y="756"/>
                  </a:lnTo>
                  <a:lnTo>
                    <a:pt x="378" y="75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838200" dist="381000" dir="5400000" sx="95000" sy="95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lt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ED7BFF58-74CD-4DE5-B333-4B8BFD33410E}"/>
                </a:ext>
              </a:extLst>
            </p:cNvPr>
            <p:cNvSpPr/>
            <p:nvPr/>
          </p:nvSpPr>
          <p:spPr>
            <a:xfrm>
              <a:off x="8968564" y="3287389"/>
              <a:ext cx="445668" cy="445664"/>
            </a:xfrm>
            <a:prstGeom prst="rect">
              <a:avLst/>
            </a:prstGeom>
            <a:blipFill>
              <a:blip r:embed="rId5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583584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: Single Corner Rounded 48">
            <a:extLst>
              <a:ext uri="{FF2B5EF4-FFF2-40B4-BE49-F238E27FC236}">
                <a16:creationId xmlns:a16="http://schemas.microsoft.com/office/drawing/2014/main" id="{4BCEF999-094F-4AD9-97D3-3743D747798A}"/>
              </a:ext>
            </a:extLst>
          </p:cNvPr>
          <p:cNvSpPr/>
          <p:nvPr/>
        </p:nvSpPr>
        <p:spPr>
          <a:xfrm rot="16200000" flipV="1">
            <a:off x="9494923" y="1905000"/>
            <a:ext cx="2346152" cy="3048002"/>
          </a:xfrm>
          <a:prstGeom prst="round1Rect">
            <a:avLst>
              <a:gd name="adj" fmla="val 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30E17175-2924-46A2-BD09-700FED4CA043}"/>
              </a:ext>
            </a:extLst>
          </p:cNvPr>
          <p:cNvGrpSpPr/>
          <p:nvPr/>
        </p:nvGrpSpPr>
        <p:grpSpPr>
          <a:xfrm>
            <a:off x="6095998" y="2255924"/>
            <a:ext cx="3230432" cy="2346155"/>
            <a:chOff x="-1" y="2255922"/>
            <a:chExt cx="3225692" cy="2346155"/>
          </a:xfrm>
          <a:solidFill>
            <a:schemeClr val="accent3"/>
          </a:solidFill>
        </p:grpSpPr>
        <p:sp>
          <p:nvSpPr>
            <p:cNvPr id="54" name="Rectangle: Single Corner Rounded 53">
              <a:extLst>
                <a:ext uri="{FF2B5EF4-FFF2-40B4-BE49-F238E27FC236}">
                  <a16:creationId xmlns:a16="http://schemas.microsoft.com/office/drawing/2014/main" id="{1FC6FA97-75B3-46A8-B7BE-B738E1C8262B}"/>
                </a:ext>
              </a:extLst>
            </p:cNvPr>
            <p:cNvSpPr/>
            <p:nvPr/>
          </p:nvSpPr>
          <p:spPr>
            <a:xfrm rot="5400000">
              <a:off x="348688" y="1907236"/>
              <a:ext cx="2346152" cy="3043530"/>
            </a:xfrm>
            <a:prstGeom prst="round1Rect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400"/>
            </a:p>
          </p:txBody>
        </p:sp>
        <p:sp>
          <p:nvSpPr>
            <p:cNvPr id="55" name="Isosceles Triangle 54">
              <a:extLst>
                <a:ext uri="{FF2B5EF4-FFF2-40B4-BE49-F238E27FC236}">
                  <a16:creationId xmlns:a16="http://schemas.microsoft.com/office/drawing/2014/main" id="{63747C9E-58F0-4D2D-A431-076D6DF7EE76}"/>
                </a:ext>
              </a:extLst>
            </p:cNvPr>
            <p:cNvSpPr/>
            <p:nvPr/>
          </p:nvSpPr>
          <p:spPr>
            <a:xfrm rot="5400000">
              <a:off x="2949065" y="2350386"/>
              <a:ext cx="371089" cy="18216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400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A1AC6D37-1586-4A7D-B85E-8D9E761EFC49}"/>
              </a:ext>
            </a:extLst>
          </p:cNvPr>
          <p:cNvGrpSpPr/>
          <p:nvPr/>
        </p:nvGrpSpPr>
        <p:grpSpPr>
          <a:xfrm flipV="1">
            <a:off x="3047999" y="2255923"/>
            <a:ext cx="3230432" cy="2346155"/>
            <a:chOff x="-1" y="2255922"/>
            <a:chExt cx="3225692" cy="2346155"/>
          </a:xfrm>
          <a:solidFill>
            <a:schemeClr val="accent2"/>
          </a:solidFill>
        </p:grpSpPr>
        <p:sp>
          <p:nvSpPr>
            <p:cNvPr id="45" name="Rectangle: Single Corner Rounded 44">
              <a:extLst>
                <a:ext uri="{FF2B5EF4-FFF2-40B4-BE49-F238E27FC236}">
                  <a16:creationId xmlns:a16="http://schemas.microsoft.com/office/drawing/2014/main" id="{6E4C3D95-A3D9-4091-9F8C-A6B5CE16511B}"/>
                </a:ext>
              </a:extLst>
            </p:cNvPr>
            <p:cNvSpPr/>
            <p:nvPr/>
          </p:nvSpPr>
          <p:spPr>
            <a:xfrm rot="5400000">
              <a:off x="348688" y="1907236"/>
              <a:ext cx="2346152" cy="3043530"/>
            </a:xfrm>
            <a:prstGeom prst="round1Rect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400" dirty="0"/>
            </a:p>
          </p:txBody>
        </p:sp>
        <p:sp>
          <p:nvSpPr>
            <p:cNvPr id="46" name="Isosceles Triangle 45">
              <a:extLst>
                <a:ext uri="{FF2B5EF4-FFF2-40B4-BE49-F238E27FC236}">
                  <a16:creationId xmlns:a16="http://schemas.microsoft.com/office/drawing/2014/main" id="{ABA8BC30-375E-45A3-8844-E4BB6AAA917E}"/>
                </a:ext>
              </a:extLst>
            </p:cNvPr>
            <p:cNvSpPr/>
            <p:nvPr/>
          </p:nvSpPr>
          <p:spPr>
            <a:xfrm rot="5400000">
              <a:off x="2949065" y="2350386"/>
              <a:ext cx="371089" cy="18216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400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38377F3C-1FE7-4A33-B948-25A1DCA7F2C4}"/>
              </a:ext>
            </a:extLst>
          </p:cNvPr>
          <p:cNvGrpSpPr/>
          <p:nvPr/>
        </p:nvGrpSpPr>
        <p:grpSpPr>
          <a:xfrm>
            <a:off x="-1" y="2255922"/>
            <a:ext cx="3230432" cy="2346155"/>
            <a:chOff x="-1" y="2255922"/>
            <a:chExt cx="3225692" cy="2346155"/>
          </a:xfrm>
          <a:solidFill>
            <a:schemeClr val="accent1"/>
          </a:solidFill>
        </p:grpSpPr>
        <p:sp>
          <p:nvSpPr>
            <p:cNvPr id="37" name="Rectangle: Single Corner Rounded 36">
              <a:extLst>
                <a:ext uri="{FF2B5EF4-FFF2-40B4-BE49-F238E27FC236}">
                  <a16:creationId xmlns:a16="http://schemas.microsoft.com/office/drawing/2014/main" id="{1AC481A5-593A-4A8A-B4BB-8A38800097F6}"/>
                </a:ext>
              </a:extLst>
            </p:cNvPr>
            <p:cNvSpPr/>
            <p:nvPr/>
          </p:nvSpPr>
          <p:spPr>
            <a:xfrm rot="5400000">
              <a:off x="348688" y="1907236"/>
              <a:ext cx="2346152" cy="3043530"/>
            </a:xfrm>
            <a:prstGeom prst="round1Rect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400"/>
            </a:p>
          </p:txBody>
        </p:sp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AEA6DB6A-EE16-4E22-9B8F-D8F86C350329}"/>
                </a:ext>
              </a:extLst>
            </p:cNvPr>
            <p:cNvSpPr/>
            <p:nvPr/>
          </p:nvSpPr>
          <p:spPr>
            <a:xfrm rot="5400000">
              <a:off x="2949065" y="2350386"/>
              <a:ext cx="371089" cy="18216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400"/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B6176F25-C311-4A33-BE89-4F3AFAB2403A}"/>
              </a:ext>
            </a:extLst>
          </p:cNvPr>
          <p:cNvGrpSpPr/>
          <p:nvPr/>
        </p:nvGrpSpPr>
        <p:grpSpPr>
          <a:xfrm>
            <a:off x="1100630" y="1833207"/>
            <a:ext cx="846739" cy="845430"/>
            <a:chOff x="1100630" y="1833207"/>
            <a:chExt cx="846739" cy="84543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CC6E6CD7-1724-4533-931A-2F3F7BB4FCCB}"/>
                </a:ext>
              </a:extLst>
            </p:cNvPr>
            <p:cNvSpPr/>
            <p:nvPr/>
          </p:nvSpPr>
          <p:spPr>
            <a:xfrm>
              <a:off x="1100630" y="1833207"/>
              <a:ext cx="846739" cy="84543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838200" dist="381000" dir="5400000" sx="95000" sy="95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latin typeface="Arial" panose="020B0604020202020204" pitchFamily="34" charset="0"/>
              </a:endParaRP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05A09CB7-2263-45B1-8E5A-DAA8389B1C66}"/>
                </a:ext>
              </a:extLst>
            </p:cNvPr>
            <p:cNvSpPr/>
            <p:nvPr/>
          </p:nvSpPr>
          <p:spPr>
            <a:xfrm>
              <a:off x="1318749" y="2050674"/>
              <a:ext cx="410500" cy="410496"/>
            </a:xfrm>
            <a:prstGeom prst="rect">
              <a:avLst/>
            </a:prstGeom>
            <a:blipFill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1F6D0110-FC15-41FA-9F02-BDF9198F3F77}"/>
              </a:ext>
            </a:extLst>
          </p:cNvPr>
          <p:cNvGrpSpPr/>
          <p:nvPr/>
        </p:nvGrpSpPr>
        <p:grpSpPr>
          <a:xfrm>
            <a:off x="4148630" y="4179363"/>
            <a:ext cx="846739" cy="845430"/>
            <a:chOff x="4148630" y="4179363"/>
            <a:chExt cx="846739" cy="845430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C83685F1-CF66-4625-BA26-B5D7634546C2}"/>
                </a:ext>
              </a:extLst>
            </p:cNvPr>
            <p:cNvSpPr/>
            <p:nvPr/>
          </p:nvSpPr>
          <p:spPr>
            <a:xfrm flipV="1">
              <a:off x="4148630" y="4179363"/>
              <a:ext cx="846739" cy="84543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838200" dist="381000" dir="5400000" sx="95000" sy="95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latin typeface="Arial" panose="020B0604020202020204" pitchFamily="34" charset="0"/>
              </a:endParaRP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ED8B74EC-717F-4FD2-AEED-7F51BA2CF817}"/>
                </a:ext>
              </a:extLst>
            </p:cNvPr>
            <p:cNvSpPr/>
            <p:nvPr/>
          </p:nvSpPr>
          <p:spPr>
            <a:xfrm>
              <a:off x="4366749" y="4396830"/>
              <a:ext cx="410500" cy="410496"/>
            </a:xfrm>
            <a:prstGeom prst="rect">
              <a:avLst/>
            </a:prstGeom>
            <a:blipFill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A5EFC69E-90CE-4C9D-AEBE-1378086E7184}"/>
              </a:ext>
            </a:extLst>
          </p:cNvPr>
          <p:cNvGrpSpPr/>
          <p:nvPr/>
        </p:nvGrpSpPr>
        <p:grpSpPr>
          <a:xfrm>
            <a:off x="7196629" y="1833209"/>
            <a:ext cx="846739" cy="845430"/>
            <a:chOff x="7196629" y="1833209"/>
            <a:chExt cx="846739" cy="845430"/>
          </a:xfrm>
        </p:grpSpPr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F12E5A54-7144-4AB3-934A-4BB73F963E7B}"/>
                </a:ext>
              </a:extLst>
            </p:cNvPr>
            <p:cNvSpPr/>
            <p:nvPr/>
          </p:nvSpPr>
          <p:spPr>
            <a:xfrm>
              <a:off x="7196629" y="1833209"/>
              <a:ext cx="846739" cy="84543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838200" dist="381000" dir="5400000" sx="95000" sy="95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latin typeface="Arial" panose="020B0604020202020204" pitchFamily="34" charset="0"/>
              </a:endParaRP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B567BBC2-37F3-4C09-8BFC-4DA1C29743BD}"/>
                </a:ext>
              </a:extLst>
            </p:cNvPr>
            <p:cNvSpPr/>
            <p:nvPr/>
          </p:nvSpPr>
          <p:spPr>
            <a:xfrm>
              <a:off x="7414748" y="2050676"/>
              <a:ext cx="410500" cy="410496"/>
            </a:xfrm>
            <a:prstGeom prst="rect">
              <a:avLst/>
            </a:prstGeom>
            <a:blipFill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BFFED096-4AB3-48D2-9896-79FF5F2735B4}"/>
              </a:ext>
            </a:extLst>
          </p:cNvPr>
          <p:cNvGrpSpPr/>
          <p:nvPr/>
        </p:nvGrpSpPr>
        <p:grpSpPr>
          <a:xfrm>
            <a:off x="10244629" y="4179365"/>
            <a:ext cx="846739" cy="845430"/>
            <a:chOff x="10244629" y="4179365"/>
            <a:chExt cx="846739" cy="845430"/>
          </a:xfrm>
        </p:grpSpPr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D2408C50-5E63-40DA-A68B-728F671AB9B0}"/>
                </a:ext>
              </a:extLst>
            </p:cNvPr>
            <p:cNvSpPr/>
            <p:nvPr/>
          </p:nvSpPr>
          <p:spPr>
            <a:xfrm flipV="1">
              <a:off x="10244629" y="4179365"/>
              <a:ext cx="846739" cy="84543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838200" dist="381000" dir="5400000" sx="95000" sy="95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latin typeface="Arial" panose="020B0604020202020204" pitchFamily="34" charset="0"/>
              </a:endParaRP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9B4A325B-7964-480B-917B-CEA5E39E3950}"/>
                </a:ext>
              </a:extLst>
            </p:cNvPr>
            <p:cNvSpPr/>
            <p:nvPr/>
          </p:nvSpPr>
          <p:spPr>
            <a:xfrm>
              <a:off x="10462748" y="4396832"/>
              <a:ext cx="410500" cy="410496"/>
            </a:xfrm>
            <a:prstGeom prst="rect">
              <a:avLst/>
            </a:prstGeom>
            <a:blipFill>
              <a:blip r:embed="rId5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4EC89FB1-0210-45D7-9D1D-AA62C8401FD3}"/>
              </a:ext>
            </a:extLst>
          </p:cNvPr>
          <p:cNvSpPr txBox="1"/>
          <p:nvPr/>
        </p:nvSpPr>
        <p:spPr>
          <a:xfrm>
            <a:off x="371482" y="2603716"/>
            <a:ext cx="972562" cy="584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800" b="1">
                <a:solidFill>
                  <a:schemeClr val="accent3"/>
                </a:solidFill>
                <a:latin typeface="+mj-lt"/>
                <a:ea typeface="Open Sans" panose="020B0606030504020204" pitchFamily="34" charset="0"/>
                <a:cs typeface="Segoe UI" panose="020B0502040204020203" pitchFamily="34" charset="0"/>
              </a:defRPr>
            </a:lvl1pPr>
          </a:lstStyle>
          <a:p>
            <a:pPr algn="l"/>
            <a:r>
              <a:rPr lang="en-US" sz="3200" dirty="0">
                <a:solidFill>
                  <a:schemeClr val="bg1"/>
                </a:solidFill>
              </a:rPr>
              <a:t>01</a:t>
            </a: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DBC70842-7D74-4B44-A5B6-FDEBB9BBE251}"/>
              </a:ext>
            </a:extLst>
          </p:cNvPr>
          <p:cNvGrpSpPr/>
          <p:nvPr/>
        </p:nvGrpSpPr>
        <p:grpSpPr>
          <a:xfrm>
            <a:off x="371481" y="3188491"/>
            <a:ext cx="2144568" cy="1123990"/>
            <a:chOff x="309540" y="3327031"/>
            <a:chExt cx="2144568" cy="1123990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4BD66F88-34A6-40B7-AC20-7F7542B5B745}"/>
                </a:ext>
              </a:extLst>
            </p:cNvPr>
            <p:cNvSpPr/>
            <p:nvPr/>
          </p:nvSpPr>
          <p:spPr>
            <a:xfrm flipH="1">
              <a:off x="309541" y="3327031"/>
              <a:ext cx="2144567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+mj-lt"/>
                  <a:ea typeface="Open Sans" panose="020B0606030504020204" pitchFamily="34" charset="0"/>
                  <a:cs typeface="Segoe UI" panose="020B0502040204020203" pitchFamily="34" charset="0"/>
                </a:rPr>
                <a:t>Your Title Here</a:t>
              </a: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01F80743-DFBA-41C6-A703-3D2FCDC9EA9F}"/>
                </a:ext>
              </a:extLst>
            </p:cNvPr>
            <p:cNvSpPr/>
            <p:nvPr/>
          </p:nvSpPr>
          <p:spPr>
            <a:xfrm flipH="1">
              <a:off x="309540" y="3663433"/>
              <a:ext cx="2033609" cy="7875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200" dirty="0">
                  <a:solidFill>
                    <a:schemeClr val="bg1"/>
                  </a:solidFill>
                  <a:ea typeface="Open Sans" panose="020B0606030504020204" pitchFamily="34" charset="0"/>
                  <a:cs typeface="Segoe UI" panose="020B0502040204020203" pitchFamily="34" charset="0"/>
                </a:rPr>
                <a:t>A wonderful serenity has taken possession of my entire soul</a:t>
              </a:r>
            </a:p>
          </p:txBody>
        </p:sp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24613FE6-B39B-4AFD-9C4F-BE2AD6759D18}"/>
              </a:ext>
            </a:extLst>
          </p:cNvPr>
          <p:cNvSpPr txBox="1"/>
          <p:nvPr/>
        </p:nvSpPr>
        <p:spPr>
          <a:xfrm>
            <a:off x="6467481" y="2603716"/>
            <a:ext cx="972562" cy="584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800" b="1">
                <a:solidFill>
                  <a:schemeClr val="accent3"/>
                </a:solidFill>
                <a:latin typeface="+mj-lt"/>
                <a:ea typeface="Open Sans" panose="020B0606030504020204" pitchFamily="34" charset="0"/>
                <a:cs typeface="Segoe UI" panose="020B0502040204020203" pitchFamily="34" charset="0"/>
              </a:defRPr>
            </a:lvl1pPr>
          </a:lstStyle>
          <a:p>
            <a:pPr algn="l"/>
            <a:r>
              <a:rPr lang="en-US" sz="3200" dirty="0">
                <a:solidFill>
                  <a:schemeClr val="bg1"/>
                </a:solidFill>
              </a:rPr>
              <a:t>03</a:t>
            </a: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8AEF6644-7262-419C-9717-7D3420D051E8}"/>
              </a:ext>
            </a:extLst>
          </p:cNvPr>
          <p:cNvGrpSpPr/>
          <p:nvPr/>
        </p:nvGrpSpPr>
        <p:grpSpPr>
          <a:xfrm>
            <a:off x="6467480" y="3188491"/>
            <a:ext cx="2144568" cy="1123990"/>
            <a:chOff x="309540" y="3327031"/>
            <a:chExt cx="2144568" cy="1123990"/>
          </a:xfrm>
        </p:grpSpPr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3F601B95-66A3-4E95-9B55-ABEA8195396A}"/>
                </a:ext>
              </a:extLst>
            </p:cNvPr>
            <p:cNvSpPr/>
            <p:nvPr/>
          </p:nvSpPr>
          <p:spPr>
            <a:xfrm flipH="1">
              <a:off x="309541" y="3327031"/>
              <a:ext cx="2144567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+mj-lt"/>
                  <a:ea typeface="Open Sans" panose="020B0606030504020204" pitchFamily="34" charset="0"/>
                  <a:cs typeface="Segoe UI" panose="020B0502040204020203" pitchFamily="34" charset="0"/>
                </a:rPr>
                <a:t>Your Title Here</a:t>
              </a: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5971C23F-E2BC-4E4F-8127-B95161E4EC59}"/>
                </a:ext>
              </a:extLst>
            </p:cNvPr>
            <p:cNvSpPr/>
            <p:nvPr/>
          </p:nvSpPr>
          <p:spPr>
            <a:xfrm flipH="1">
              <a:off x="309540" y="3663433"/>
              <a:ext cx="2033609" cy="7875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200" dirty="0">
                  <a:solidFill>
                    <a:schemeClr val="bg1"/>
                  </a:solidFill>
                  <a:ea typeface="Open Sans" panose="020B0606030504020204" pitchFamily="34" charset="0"/>
                  <a:cs typeface="Segoe UI" panose="020B0502040204020203" pitchFamily="34" charset="0"/>
                </a:rPr>
                <a:t>A wonderful serenity has taken possession of my entire soul</a:t>
              </a:r>
            </a:p>
          </p:txBody>
        </p:sp>
      </p:grpSp>
      <p:sp>
        <p:nvSpPr>
          <p:cNvPr id="85" name="TextBox 84">
            <a:extLst>
              <a:ext uri="{FF2B5EF4-FFF2-40B4-BE49-F238E27FC236}">
                <a16:creationId xmlns:a16="http://schemas.microsoft.com/office/drawing/2014/main" id="{95920E3C-8E2F-464B-8726-327A9510B600}"/>
              </a:ext>
            </a:extLst>
          </p:cNvPr>
          <p:cNvSpPr txBox="1"/>
          <p:nvPr/>
        </p:nvSpPr>
        <p:spPr>
          <a:xfrm>
            <a:off x="3419482" y="2443518"/>
            <a:ext cx="972562" cy="584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800" b="1">
                <a:solidFill>
                  <a:schemeClr val="accent3"/>
                </a:solidFill>
                <a:latin typeface="+mj-lt"/>
                <a:ea typeface="Open Sans" panose="020B0606030504020204" pitchFamily="34" charset="0"/>
                <a:cs typeface="Segoe UI" panose="020B0502040204020203" pitchFamily="34" charset="0"/>
              </a:defRPr>
            </a:lvl1pPr>
          </a:lstStyle>
          <a:p>
            <a:pPr algn="l"/>
            <a:r>
              <a:rPr lang="en-US" sz="3200" dirty="0">
                <a:solidFill>
                  <a:schemeClr val="bg1"/>
                </a:solidFill>
              </a:rPr>
              <a:t>02</a:t>
            </a: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130BC399-7E7A-4BBD-9C93-AC4D827396D0}"/>
              </a:ext>
            </a:extLst>
          </p:cNvPr>
          <p:cNvGrpSpPr/>
          <p:nvPr/>
        </p:nvGrpSpPr>
        <p:grpSpPr>
          <a:xfrm>
            <a:off x="3419481" y="3028293"/>
            <a:ext cx="2144568" cy="1123990"/>
            <a:chOff x="309540" y="3327031"/>
            <a:chExt cx="2144568" cy="1123990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7C6370C4-C212-4718-80DC-6396A3E8E7A3}"/>
                </a:ext>
              </a:extLst>
            </p:cNvPr>
            <p:cNvSpPr/>
            <p:nvPr/>
          </p:nvSpPr>
          <p:spPr>
            <a:xfrm flipH="1">
              <a:off x="309541" y="3327031"/>
              <a:ext cx="2144567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+mj-lt"/>
                  <a:ea typeface="Open Sans" panose="020B0606030504020204" pitchFamily="34" charset="0"/>
                  <a:cs typeface="Segoe UI" panose="020B0502040204020203" pitchFamily="34" charset="0"/>
                </a:rPr>
                <a:t>Your Title Here</a:t>
              </a: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D1539CC1-9991-40B0-8C6C-8D8360FA5070}"/>
                </a:ext>
              </a:extLst>
            </p:cNvPr>
            <p:cNvSpPr/>
            <p:nvPr/>
          </p:nvSpPr>
          <p:spPr>
            <a:xfrm flipH="1">
              <a:off x="309540" y="3663433"/>
              <a:ext cx="2033609" cy="7875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200" dirty="0">
                  <a:solidFill>
                    <a:schemeClr val="bg1"/>
                  </a:solidFill>
                  <a:ea typeface="Open Sans" panose="020B0606030504020204" pitchFamily="34" charset="0"/>
                  <a:cs typeface="Segoe UI" panose="020B0502040204020203" pitchFamily="34" charset="0"/>
                </a:rPr>
                <a:t>A wonderful serenity has taken possession of my entire soul</a:t>
              </a:r>
            </a:p>
          </p:txBody>
        </p:sp>
      </p:grpSp>
      <p:sp>
        <p:nvSpPr>
          <p:cNvPr id="90" name="TextBox 89">
            <a:extLst>
              <a:ext uri="{FF2B5EF4-FFF2-40B4-BE49-F238E27FC236}">
                <a16:creationId xmlns:a16="http://schemas.microsoft.com/office/drawing/2014/main" id="{94377341-ED44-4238-A57E-83D09BB06A22}"/>
              </a:ext>
            </a:extLst>
          </p:cNvPr>
          <p:cNvSpPr txBox="1"/>
          <p:nvPr/>
        </p:nvSpPr>
        <p:spPr>
          <a:xfrm>
            <a:off x="9424266" y="2443518"/>
            <a:ext cx="972562" cy="584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800" b="1">
                <a:solidFill>
                  <a:schemeClr val="accent3"/>
                </a:solidFill>
                <a:latin typeface="+mj-lt"/>
                <a:ea typeface="Open Sans" panose="020B0606030504020204" pitchFamily="34" charset="0"/>
                <a:cs typeface="Segoe UI" panose="020B0502040204020203" pitchFamily="34" charset="0"/>
              </a:defRPr>
            </a:lvl1pPr>
          </a:lstStyle>
          <a:p>
            <a:pPr algn="l"/>
            <a:r>
              <a:rPr lang="en-US" sz="3200" dirty="0">
                <a:solidFill>
                  <a:schemeClr val="bg1"/>
                </a:solidFill>
              </a:rPr>
              <a:t>04</a:t>
            </a:r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F1005553-0A80-4B1F-A223-342DE4CD4FF6}"/>
              </a:ext>
            </a:extLst>
          </p:cNvPr>
          <p:cNvGrpSpPr/>
          <p:nvPr/>
        </p:nvGrpSpPr>
        <p:grpSpPr>
          <a:xfrm>
            <a:off x="9424265" y="3028293"/>
            <a:ext cx="2144568" cy="1123990"/>
            <a:chOff x="309540" y="3327031"/>
            <a:chExt cx="2144568" cy="1123990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F0398C02-6D92-4410-8B2C-906067B9DE43}"/>
                </a:ext>
              </a:extLst>
            </p:cNvPr>
            <p:cNvSpPr/>
            <p:nvPr/>
          </p:nvSpPr>
          <p:spPr>
            <a:xfrm flipH="1">
              <a:off x="309541" y="3327031"/>
              <a:ext cx="2144567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+mj-lt"/>
                  <a:ea typeface="Open Sans" panose="020B0606030504020204" pitchFamily="34" charset="0"/>
                  <a:cs typeface="Segoe UI" panose="020B0502040204020203" pitchFamily="34" charset="0"/>
                </a:rPr>
                <a:t>Your Title Here</a:t>
              </a: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2AB0EA36-F1AB-4E1B-8B4C-B6EE219DAB6D}"/>
                </a:ext>
              </a:extLst>
            </p:cNvPr>
            <p:cNvSpPr/>
            <p:nvPr/>
          </p:nvSpPr>
          <p:spPr>
            <a:xfrm flipH="1">
              <a:off x="309540" y="3663433"/>
              <a:ext cx="2033609" cy="7875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200" dirty="0">
                  <a:solidFill>
                    <a:schemeClr val="bg1"/>
                  </a:solidFill>
                  <a:ea typeface="Open Sans" panose="020B0606030504020204" pitchFamily="34" charset="0"/>
                  <a:cs typeface="Segoe UI" panose="020B0502040204020203" pitchFamily="34" charset="0"/>
                </a:rPr>
                <a:t>A wonderful serenity has taken possession of my entire soul</a:t>
              </a:r>
            </a:p>
          </p:txBody>
        </p:sp>
      </p:grp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F6E1C406-C0FF-FBFC-607F-FE4C0231DD2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E4EA72D-C8C3-3992-E236-A1E8B14991F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038AB43-5AAC-4A56-1F64-CD4E601B853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4DDDC44B-493F-4E49-F535-C7552BE864A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1235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1FDF28A0-DE9F-4C00-905E-FEF7EEC85572}"/>
              </a:ext>
            </a:extLst>
          </p:cNvPr>
          <p:cNvCxnSpPr/>
          <p:nvPr/>
        </p:nvCxnSpPr>
        <p:spPr>
          <a:xfrm>
            <a:off x="2766582" y="4265434"/>
            <a:ext cx="0" cy="52207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335C6DD-4436-44A7-875C-D7F48D197B99}"/>
              </a:ext>
            </a:extLst>
          </p:cNvPr>
          <p:cNvCxnSpPr/>
          <p:nvPr/>
        </p:nvCxnSpPr>
        <p:spPr>
          <a:xfrm>
            <a:off x="4986194" y="4265434"/>
            <a:ext cx="0" cy="52207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09D56FD-F083-4C67-B93D-BB121C4C14F9}"/>
              </a:ext>
            </a:extLst>
          </p:cNvPr>
          <p:cNvCxnSpPr/>
          <p:nvPr/>
        </p:nvCxnSpPr>
        <p:spPr>
          <a:xfrm>
            <a:off x="7205806" y="4265434"/>
            <a:ext cx="0" cy="52207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13A3824-E6DD-4399-95DE-EB34F2BA721E}"/>
              </a:ext>
            </a:extLst>
          </p:cNvPr>
          <p:cNvCxnSpPr/>
          <p:nvPr/>
        </p:nvCxnSpPr>
        <p:spPr>
          <a:xfrm>
            <a:off x="9425418" y="4265434"/>
            <a:ext cx="0" cy="52207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E81B4E2-AD45-4060-9950-D0A7C3D41228}"/>
              </a:ext>
            </a:extLst>
          </p:cNvPr>
          <p:cNvSpPr txBox="1"/>
          <p:nvPr/>
        </p:nvSpPr>
        <p:spPr>
          <a:xfrm>
            <a:off x="1854258" y="5276694"/>
            <a:ext cx="1824648" cy="547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lnSpc>
                <a:spcPct val="130000"/>
              </a:lnSpc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cs typeface="Segoe UI" panose="020B0502040204020203" pitchFamily="34" charset="0"/>
              </a:defRPr>
            </a:lvl1pPr>
          </a:lstStyle>
          <a:p>
            <a:pPr algn="ctr"/>
            <a:r>
              <a:rPr lang="en-US" dirty="0"/>
              <a:t>Ut wisi enim ad minim veniam nostrud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4B6D9D-DB29-4FA5-AED8-4CC8990F36E9}"/>
              </a:ext>
            </a:extLst>
          </p:cNvPr>
          <p:cNvSpPr txBox="1"/>
          <p:nvPr/>
        </p:nvSpPr>
        <p:spPr>
          <a:xfrm>
            <a:off x="4073870" y="5276694"/>
            <a:ext cx="1824648" cy="547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lnSpc>
                <a:spcPct val="130000"/>
              </a:lnSpc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cs typeface="Segoe UI" panose="020B0502040204020203" pitchFamily="34" charset="0"/>
              </a:defRPr>
            </a:lvl1pPr>
          </a:lstStyle>
          <a:p>
            <a:pPr algn="ctr"/>
            <a:r>
              <a:rPr lang="en-US" dirty="0"/>
              <a:t>Ut wisi enim ad minim veniam nostrud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ABD1273-CDB1-491F-91A4-9B895C5D5E94}"/>
              </a:ext>
            </a:extLst>
          </p:cNvPr>
          <p:cNvSpPr txBox="1"/>
          <p:nvPr/>
        </p:nvSpPr>
        <p:spPr>
          <a:xfrm>
            <a:off x="6293482" y="5276694"/>
            <a:ext cx="1824648" cy="547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lnSpc>
                <a:spcPct val="130000"/>
              </a:lnSpc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cs typeface="Segoe UI" panose="020B0502040204020203" pitchFamily="34" charset="0"/>
              </a:defRPr>
            </a:lvl1pPr>
          </a:lstStyle>
          <a:p>
            <a:pPr algn="ctr"/>
            <a:r>
              <a:rPr lang="en-US" dirty="0"/>
              <a:t>Ut wisi enim ad minim veniam nostrud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1762CA-B31D-403C-BF75-2ED7858760A2}"/>
              </a:ext>
            </a:extLst>
          </p:cNvPr>
          <p:cNvSpPr txBox="1"/>
          <p:nvPr/>
        </p:nvSpPr>
        <p:spPr>
          <a:xfrm>
            <a:off x="8513094" y="5276694"/>
            <a:ext cx="1824648" cy="547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lnSpc>
                <a:spcPct val="130000"/>
              </a:lnSpc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cs typeface="Segoe UI" panose="020B0502040204020203" pitchFamily="34" charset="0"/>
              </a:defRPr>
            </a:lvl1pPr>
          </a:lstStyle>
          <a:p>
            <a:pPr algn="ctr"/>
            <a:r>
              <a:rPr lang="en-US" dirty="0"/>
              <a:t>Ut wisi enim ad minim veniam nostrud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11C4A3B-8786-49BA-8EF5-60168C52D690}"/>
              </a:ext>
            </a:extLst>
          </p:cNvPr>
          <p:cNvSpPr/>
          <p:nvPr/>
        </p:nvSpPr>
        <p:spPr>
          <a:xfrm>
            <a:off x="1718057" y="4094681"/>
            <a:ext cx="2097051" cy="192361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1270000" dist="266700" dir="5400000" sx="93000" sy="93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DF131B-B1CC-410A-AB33-D470A1265FB5}"/>
              </a:ext>
            </a:extLst>
          </p:cNvPr>
          <p:cNvSpPr/>
          <p:nvPr/>
        </p:nvSpPr>
        <p:spPr>
          <a:xfrm>
            <a:off x="3937669" y="3853046"/>
            <a:ext cx="2097051" cy="433997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1270000" dist="266700" dir="5400000" sx="93000" sy="93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953D2BC-EDCC-4636-B371-D07471B86D0F}"/>
              </a:ext>
            </a:extLst>
          </p:cNvPr>
          <p:cNvSpPr/>
          <p:nvPr/>
        </p:nvSpPr>
        <p:spPr>
          <a:xfrm>
            <a:off x="6157281" y="3555808"/>
            <a:ext cx="2097051" cy="731234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1270000" dist="266700" dir="5400000" sx="93000" sy="93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104BA9D-55F2-449A-9011-3AD85E5ECBB3}"/>
              </a:ext>
            </a:extLst>
          </p:cNvPr>
          <p:cNvSpPr/>
          <p:nvPr/>
        </p:nvSpPr>
        <p:spPr>
          <a:xfrm>
            <a:off x="8376893" y="3251625"/>
            <a:ext cx="2097051" cy="1055365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1270000" dist="266700" dir="5400000" sx="93000" sy="93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7A325D-AA74-4A07-81D6-EC85257D3067}"/>
              </a:ext>
            </a:extLst>
          </p:cNvPr>
          <p:cNvSpPr txBox="1"/>
          <p:nvPr/>
        </p:nvSpPr>
        <p:spPr>
          <a:xfrm>
            <a:off x="1786158" y="3597670"/>
            <a:ext cx="1960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30000"/>
              </a:lnSpc>
              <a:defRPr sz="16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1800" dirty="0"/>
              <a:t>Process One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482179C-1057-4ED3-B1DF-7BD846D2CDE7}"/>
              </a:ext>
            </a:extLst>
          </p:cNvPr>
          <p:cNvSpPr txBox="1"/>
          <p:nvPr/>
        </p:nvSpPr>
        <p:spPr>
          <a:xfrm>
            <a:off x="4005770" y="3356035"/>
            <a:ext cx="1960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30000"/>
              </a:lnSpc>
              <a:defRPr sz="16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1800" dirty="0"/>
              <a:t>Process Two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AC77EBB-3E2F-4493-A6B5-871A07D2FAF3}"/>
              </a:ext>
            </a:extLst>
          </p:cNvPr>
          <p:cNvSpPr txBox="1"/>
          <p:nvPr/>
        </p:nvSpPr>
        <p:spPr>
          <a:xfrm>
            <a:off x="6225382" y="3058797"/>
            <a:ext cx="1960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30000"/>
              </a:lnSpc>
              <a:defRPr sz="16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1800" dirty="0"/>
              <a:t>Process Three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8E428F4-5C7F-4A8A-B3CE-DA393239A53E}"/>
              </a:ext>
            </a:extLst>
          </p:cNvPr>
          <p:cNvSpPr txBox="1"/>
          <p:nvPr/>
        </p:nvSpPr>
        <p:spPr>
          <a:xfrm>
            <a:off x="8444994" y="2754614"/>
            <a:ext cx="1960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30000"/>
              </a:lnSpc>
              <a:defRPr sz="16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1800" dirty="0"/>
              <a:t>Process Four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8B8A81F-B77B-454C-AB8A-C7B1E6796B5E}"/>
              </a:ext>
            </a:extLst>
          </p:cNvPr>
          <p:cNvSpPr txBox="1"/>
          <p:nvPr/>
        </p:nvSpPr>
        <p:spPr>
          <a:xfrm>
            <a:off x="2657474" y="731469"/>
            <a:ext cx="68770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anose="020B0604020202020204" pitchFamily="34" charset="0"/>
              </a:rPr>
              <a:t>WRITE SOMETHING HERE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0B4E48DD-98ED-4185-AAF4-8A78C4413794}"/>
              </a:ext>
            </a:extLst>
          </p:cNvPr>
          <p:cNvGrpSpPr/>
          <p:nvPr/>
        </p:nvGrpSpPr>
        <p:grpSpPr>
          <a:xfrm>
            <a:off x="2482782" y="4601520"/>
            <a:ext cx="567600" cy="526274"/>
            <a:chOff x="2482781" y="5126814"/>
            <a:chExt cx="567600" cy="526274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157523E3-0D12-4DD3-B99A-385498A16346}"/>
                </a:ext>
              </a:extLst>
            </p:cNvPr>
            <p:cNvSpPr/>
            <p:nvPr/>
          </p:nvSpPr>
          <p:spPr>
            <a:xfrm>
              <a:off x="2503443" y="5126814"/>
              <a:ext cx="526276" cy="52627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838200" dist="177800" dir="5400000" sx="95000" sy="95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BE2C28E-A884-4FCF-8260-C5718DBFAB2F}"/>
                </a:ext>
              </a:extLst>
            </p:cNvPr>
            <p:cNvSpPr txBox="1"/>
            <p:nvPr/>
          </p:nvSpPr>
          <p:spPr>
            <a:xfrm>
              <a:off x="2482781" y="5220674"/>
              <a:ext cx="56760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chemeClr val="accent3"/>
                  </a:solidFill>
                  <a:latin typeface="+mj-lt"/>
                  <a:ea typeface="Open Sans" panose="020B0606030504020204" pitchFamily="34" charset="0"/>
                  <a:cs typeface="Segoe UI" panose="020B0502040204020203" pitchFamily="34" charset="0"/>
                </a:defRPr>
              </a:lvl1pPr>
            </a:lstStyle>
            <a:p>
              <a:r>
                <a:rPr lang="en-US" sz="1600" dirty="0">
                  <a:solidFill>
                    <a:schemeClr val="bg1"/>
                  </a:solidFill>
                </a:rPr>
                <a:t>01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C1C27996-E565-415B-B6CA-6D56A4BEE8B8}"/>
              </a:ext>
            </a:extLst>
          </p:cNvPr>
          <p:cNvGrpSpPr/>
          <p:nvPr/>
        </p:nvGrpSpPr>
        <p:grpSpPr>
          <a:xfrm>
            <a:off x="4702394" y="4601520"/>
            <a:ext cx="567600" cy="526274"/>
            <a:chOff x="2482781" y="5126814"/>
            <a:chExt cx="567600" cy="526274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81677D9E-3690-4771-B99A-0CB918C44F32}"/>
                </a:ext>
              </a:extLst>
            </p:cNvPr>
            <p:cNvSpPr/>
            <p:nvPr/>
          </p:nvSpPr>
          <p:spPr>
            <a:xfrm>
              <a:off x="2503443" y="5126814"/>
              <a:ext cx="526276" cy="52627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838200" dist="177800" dir="5400000" sx="95000" sy="95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AEA682A4-1A2E-4A71-9E78-36508FCDE69D}"/>
                </a:ext>
              </a:extLst>
            </p:cNvPr>
            <p:cNvSpPr txBox="1"/>
            <p:nvPr/>
          </p:nvSpPr>
          <p:spPr>
            <a:xfrm>
              <a:off x="2482781" y="5220674"/>
              <a:ext cx="56760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chemeClr val="accent3"/>
                  </a:solidFill>
                  <a:latin typeface="+mj-lt"/>
                  <a:ea typeface="Open Sans" panose="020B0606030504020204" pitchFamily="34" charset="0"/>
                  <a:cs typeface="Segoe UI" panose="020B0502040204020203" pitchFamily="34" charset="0"/>
                </a:defRPr>
              </a:lvl1pPr>
            </a:lstStyle>
            <a:p>
              <a:r>
                <a:rPr lang="en-US" sz="1600" dirty="0">
                  <a:solidFill>
                    <a:schemeClr val="bg1"/>
                  </a:solidFill>
                </a:rPr>
                <a:t>02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6D05978F-951B-432C-8433-8B21220E057B}"/>
              </a:ext>
            </a:extLst>
          </p:cNvPr>
          <p:cNvGrpSpPr/>
          <p:nvPr/>
        </p:nvGrpSpPr>
        <p:grpSpPr>
          <a:xfrm>
            <a:off x="6922006" y="4601520"/>
            <a:ext cx="567600" cy="526274"/>
            <a:chOff x="2482781" y="5126814"/>
            <a:chExt cx="567600" cy="526274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6CEA3651-2092-4B88-9E08-06E9B01FC14A}"/>
                </a:ext>
              </a:extLst>
            </p:cNvPr>
            <p:cNvSpPr/>
            <p:nvPr/>
          </p:nvSpPr>
          <p:spPr>
            <a:xfrm>
              <a:off x="2503443" y="5126814"/>
              <a:ext cx="526276" cy="52627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838200" dist="177800" dir="5400000" sx="95000" sy="95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C70CF753-F87A-40E8-86C6-F43B24D72475}"/>
                </a:ext>
              </a:extLst>
            </p:cNvPr>
            <p:cNvSpPr txBox="1"/>
            <p:nvPr/>
          </p:nvSpPr>
          <p:spPr>
            <a:xfrm>
              <a:off x="2482781" y="5220674"/>
              <a:ext cx="56760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chemeClr val="accent3"/>
                  </a:solidFill>
                  <a:latin typeface="+mj-lt"/>
                  <a:ea typeface="Open Sans" panose="020B0606030504020204" pitchFamily="34" charset="0"/>
                  <a:cs typeface="Segoe UI" panose="020B0502040204020203" pitchFamily="34" charset="0"/>
                </a:defRPr>
              </a:lvl1pPr>
            </a:lstStyle>
            <a:p>
              <a:r>
                <a:rPr lang="en-US" sz="1600" dirty="0">
                  <a:solidFill>
                    <a:schemeClr val="bg1"/>
                  </a:solidFill>
                </a:rPr>
                <a:t>03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13B2E1DC-A3B6-4244-B95A-F64C32AC4CEC}"/>
              </a:ext>
            </a:extLst>
          </p:cNvPr>
          <p:cNvGrpSpPr/>
          <p:nvPr/>
        </p:nvGrpSpPr>
        <p:grpSpPr>
          <a:xfrm>
            <a:off x="9141618" y="4601520"/>
            <a:ext cx="567600" cy="526274"/>
            <a:chOff x="2482781" y="5126814"/>
            <a:chExt cx="567600" cy="526274"/>
          </a:xfrm>
        </p:grpSpPr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C5D43F59-B383-4C3A-ACC5-9331F197914E}"/>
                </a:ext>
              </a:extLst>
            </p:cNvPr>
            <p:cNvSpPr/>
            <p:nvPr/>
          </p:nvSpPr>
          <p:spPr>
            <a:xfrm>
              <a:off x="2503443" y="5126814"/>
              <a:ext cx="526276" cy="52627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838200" dist="177800" dir="5400000" sx="95000" sy="95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FC0FD769-A7D7-43BB-BCB2-8B1465DFB763}"/>
                </a:ext>
              </a:extLst>
            </p:cNvPr>
            <p:cNvSpPr txBox="1"/>
            <p:nvPr/>
          </p:nvSpPr>
          <p:spPr>
            <a:xfrm>
              <a:off x="2482781" y="5220674"/>
              <a:ext cx="56760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chemeClr val="accent3"/>
                  </a:solidFill>
                  <a:latin typeface="+mj-lt"/>
                  <a:ea typeface="Open Sans" panose="020B0606030504020204" pitchFamily="34" charset="0"/>
                  <a:cs typeface="Segoe UI" panose="020B0502040204020203" pitchFamily="34" charset="0"/>
                </a:defRPr>
              </a:lvl1pPr>
            </a:lstStyle>
            <a:p>
              <a:r>
                <a:rPr lang="en-US" sz="1600" dirty="0">
                  <a:solidFill>
                    <a:schemeClr val="bg1"/>
                  </a:solidFill>
                </a:rPr>
                <a:t>04</a:t>
              </a:r>
            </a:p>
          </p:txBody>
        </p:sp>
      </p:grpSp>
      <p:sp>
        <p:nvSpPr>
          <p:cNvPr id="48" name="Rectangle 47">
            <a:extLst>
              <a:ext uri="{FF2B5EF4-FFF2-40B4-BE49-F238E27FC236}">
                <a16:creationId xmlns:a16="http://schemas.microsoft.com/office/drawing/2014/main" id="{5FBB0F02-A487-429C-A26F-F2D09E1D2E37}"/>
              </a:ext>
            </a:extLst>
          </p:cNvPr>
          <p:cNvSpPr/>
          <p:nvPr/>
        </p:nvSpPr>
        <p:spPr>
          <a:xfrm>
            <a:off x="2503445" y="2774640"/>
            <a:ext cx="526276" cy="526272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7A3C551-5F49-4B7C-9A32-419415756012}"/>
              </a:ext>
            </a:extLst>
          </p:cNvPr>
          <p:cNvSpPr/>
          <p:nvPr/>
        </p:nvSpPr>
        <p:spPr>
          <a:xfrm>
            <a:off x="4723057" y="2533005"/>
            <a:ext cx="526276" cy="526272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E3B7BA1-9FAC-4206-8620-DE2FC6F0406C}"/>
              </a:ext>
            </a:extLst>
          </p:cNvPr>
          <p:cNvSpPr/>
          <p:nvPr/>
        </p:nvSpPr>
        <p:spPr>
          <a:xfrm>
            <a:off x="6942669" y="2235767"/>
            <a:ext cx="526276" cy="526272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BD14366-90DF-4ACC-A736-0EB14F8C3BF9}"/>
              </a:ext>
            </a:extLst>
          </p:cNvPr>
          <p:cNvSpPr/>
          <p:nvPr/>
        </p:nvSpPr>
        <p:spPr>
          <a:xfrm>
            <a:off x="9162281" y="1931584"/>
            <a:ext cx="526276" cy="526272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32677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15D8C"/>
      </a:accent1>
      <a:accent2>
        <a:srgbClr val="0A6ABF"/>
      </a:accent2>
      <a:accent3>
        <a:srgbClr val="76BAF7"/>
      </a:accent3>
      <a:accent4>
        <a:srgbClr val="A4D1F9"/>
      </a:accent4>
      <a:accent5>
        <a:srgbClr val="D1E8FC"/>
      </a:accent5>
      <a:accent6>
        <a:srgbClr val="F2E0DC"/>
      </a:accent6>
      <a:hlink>
        <a:srgbClr val="0563C1"/>
      </a:hlink>
      <a:folHlink>
        <a:srgbClr val="954F72"/>
      </a:folHlink>
    </a:clrScheme>
    <a:fontScheme name="Custom 4">
      <a:majorFont>
        <a:latin typeface="Montserrat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932</Words>
  <Application>Microsoft Office PowerPoint</Application>
  <PresentationFormat>Widescreen</PresentationFormat>
  <Paragraphs>235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Montserrat</vt:lpstr>
      <vt:lpstr>Open Sans</vt:lpstr>
      <vt:lpstr>Segoe UI</vt:lpstr>
      <vt:lpstr>Segoe UI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rrg</dc:creator>
  <cp:lastModifiedBy>Sawda, Shabnam R</cp:lastModifiedBy>
  <cp:revision>13</cp:revision>
  <dcterms:created xsi:type="dcterms:W3CDTF">2024-02-21T03:04:29Z</dcterms:created>
  <dcterms:modified xsi:type="dcterms:W3CDTF">2024-11-29T23:30:43Z</dcterms:modified>
</cp:coreProperties>
</file>