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97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0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8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35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45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14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69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1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5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04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78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511CD-2100-43EA-B436-53A98E0A093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846E-53B2-4564-94C9-E94020A44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8933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Server-side scripting languages</a:t>
            </a:r>
          </a:p>
        </p:txBody>
      </p:sp>
    </p:spTree>
    <p:extLst>
      <p:ext uri="{BB962C8B-B14F-4D97-AF65-F5344CB8AC3E}">
        <p14:creationId xmlns:p14="http://schemas.microsoft.com/office/powerpoint/2010/main" val="372422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Server-side scripting languages are programming languages executed on a web server to generate dynamic content and handle backend operations for web applications. These languages interact with databases, process data, and manage server resources, unlike client-side scripting languages which primarily focus on user interface manipulation within the browser.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298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2154" y="809687"/>
            <a:ext cx="9721645" cy="60615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Mostly used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27354"/>
            <a:ext cx="10842523" cy="61353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web development, known for its ease of use and extensive ecosystem.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versatile language with a focus on readability and a vast collection of libraries, often used with frameworks like Django and Flask.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open-source, cross-platform runtime environment that allows JavaScript to be used for server-side development.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Ruby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dynamic, object-oriented language frequently employed with the Ruby on Rails framework for rapid web development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28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Mostly used languages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robust, object-oriented language known for its stability and ability to handle large-scale applications.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Microsoft's object-oriented language, primarily used for building applications on the .NET framework.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Golang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 developed by Google, designed for building efficient and scalable web services.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95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Server-Side Scripting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Client Request: The process starts when a user's browser sends an HTTP request to the web server, typically by entering a URL or clicking on a link.</a:t>
            </a:r>
          </a:p>
          <a:p>
            <a:r>
              <a:rPr lang="en-US" dirty="0"/>
              <a:t>Server Processing: The web server receives the request and, if it's a dynamic resource, it passes the request to the server-side scripting language interpreter.</a:t>
            </a:r>
          </a:p>
          <a:p>
            <a:r>
              <a:rPr lang="en-US" dirty="0"/>
              <a:t>Script Execution and Database Interaction: The server-side script executes, often interacting with databases to retrieve or store data based on the user's request.</a:t>
            </a:r>
          </a:p>
          <a:p>
            <a:r>
              <a:rPr lang="en-US" dirty="0"/>
              <a:t>Dynamic Content Generation: The script processes the data, applies business logic, and dynamically generates HTML content, potentially customized based on user input,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18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How Server-Side Scripting 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 Response: The web server then sends the generated HTML back to the user's browser as the HTTP response.</a:t>
            </a:r>
          </a:p>
          <a:p>
            <a:r>
              <a:rPr lang="en-US" dirty="0"/>
              <a:t>Client Display: The browser receives the HTML and renders the web page, displaying the dynamic content to the user.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979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Server-Side Scripting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Content Generation: Create tailored web pages based on user input, preferences, or real-time data.</a:t>
            </a:r>
          </a:p>
          <a:p>
            <a:r>
              <a:rPr lang="en-US" dirty="0"/>
              <a:t>Enhanced Security: Perform sensitive operations like user authentication and data validation securely on the server, minimizing risks of client-side vulnerabilities.</a:t>
            </a:r>
          </a:p>
          <a:p>
            <a:r>
              <a:rPr lang="en-US" dirty="0"/>
              <a:t>Database Interaction: Seamlessly connect and interact with databases for storing and retrieving information.</a:t>
            </a:r>
          </a:p>
          <a:p>
            <a:r>
              <a:rPr lang="en-US" dirty="0"/>
              <a:t>Scalability: Build applications that can efficiently handle large numbers of users and requests by optimizing server-side scripts and using techniques like load balancing.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4463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Benefits of Server-Side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entralized</a:t>
            </a:r>
            <a:r>
              <a:rPr lang="en-US" dirty="0"/>
              <a:t> Logic and Maintenance: Manage application logic on the server, simplifying updates and maintenance as developers can modify the server-side code without requiring client-side updates.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93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431510"/>
              </p:ext>
            </p:extLst>
          </p:nvPr>
        </p:nvGraphicFramePr>
        <p:xfrm>
          <a:off x="324464" y="4"/>
          <a:ext cx="11867536" cy="8077958"/>
        </p:xfrm>
        <a:graphic>
          <a:graphicData uri="http://schemas.openxmlformats.org/drawingml/2006/table">
            <a:tbl>
              <a:tblPr/>
              <a:tblGrid>
                <a:gridCol w="5933768">
                  <a:extLst>
                    <a:ext uri="{9D8B030D-6E8A-4147-A177-3AD203B41FA5}">
                      <a16:colId xmlns:a16="http://schemas.microsoft.com/office/drawing/2014/main" val="3724027918"/>
                    </a:ext>
                  </a:extLst>
                </a:gridCol>
                <a:gridCol w="5933768">
                  <a:extLst>
                    <a:ext uri="{9D8B030D-6E8A-4147-A177-3AD203B41FA5}">
                      <a16:colId xmlns:a16="http://schemas.microsoft.com/office/drawing/2014/main" val="1043304990"/>
                    </a:ext>
                  </a:extLst>
                </a:gridCol>
              </a:tblGrid>
              <a:tr h="239123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Client-side </a:t>
                      </a: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scripting</a:t>
                      </a:r>
                    </a:p>
                  </a:txBody>
                  <a:tcPr marL="29886" marR="29886" marT="49809" marB="4980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6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Server-side scripting</a:t>
                      </a:r>
                    </a:p>
                  </a:txBody>
                  <a:tcPr marL="49809" marR="49809" marT="49809" marB="49809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583972"/>
                  </a:ext>
                </a:extLst>
              </a:tr>
              <a:tr h="733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code is visible to the user.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code is not visible to the user because its output </a:t>
                      </a:r>
                      <a:b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server-sideside is an HTML page. </a:t>
                      </a:r>
                      <a:b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648774"/>
                  </a:ext>
                </a:extLst>
              </a:tr>
              <a:tr h="52151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 main function is to provide the requested output to the end user.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 primary function is to manipulate and provide access to the respective database as per the request.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187348"/>
                  </a:ext>
                </a:extLst>
              </a:tr>
              <a:tr h="945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usually depends on the browser and its version.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this any server-side technology can be used and it does not </a:t>
                      </a:r>
                      <a:b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 on the client. </a:t>
                      </a:r>
                      <a:b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862075"/>
                  </a:ext>
                </a:extLst>
              </a:tr>
              <a:tr h="309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runs on the user's computer.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runs on the webserver.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470663"/>
                  </a:ext>
                </a:extLst>
              </a:tr>
              <a:tr h="94593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are many advantages linked with this like faster. </a:t>
                      </a:r>
                      <a:b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response times, a more interactive application. </a:t>
                      </a:r>
                      <a:b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primary advantage is its ability to highly customize, response </a:t>
                      </a:r>
                      <a:b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requirements, access rights based on user. </a:t>
                      </a:r>
                      <a:b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883190"/>
                  </a:ext>
                </a:extLst>
              </a:tr>
              <a:tr h="309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does not provide security for data.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more security for data.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259742"/>
                  </a:ext>
                </a:extLst>
              </a:tr>
              <a:tr h="7337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technique used in web development in which scripts run on the client's browser.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 technique that uses scripts on the webserver to produce a response that is customized for each client's request.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532742"/>
                  </a:ext>
                </a:extLst>
              </a:tr>
              <a:tr h="309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and javascript are used.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PHP, Python, Java, Ruby are used.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169994"/>
                  </a:ext>
                </a:extLst>
              </a:tr>
              <a:tr h="3093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need of interaction with the server.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all about interacting with the servers.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639014"/>
                  </a:ext>
                </a:extLst>
              </a:tr>
              <a:tr h="2668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reduces load on processing unit of the server.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surge the processing load on the server.</a:t>
                      </a:r>
                    </a:p>
                  </a:txBody>
                  <a:tcPr marL="49809" marR="49809" marT="69733" marB="69733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461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69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669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Server-side scripting languages</vt:lpstr>
      <vt:lpstr>Introduction</vt:lpstr>
      <vt:lpstr>Mostly used languages</vt:lpstr>
      <vt:lpstr>Mostly used languages</vt:lpstr>
      <vt:lpstr>How Server-Side Scripting Works</vt:lpstr>
      <vt:lpstr>How Server-Side Scripting Works</vt:lpstr>
      <vt:lpstr>Benefits of Server-Side Scripting</vt:lpstr>
      <vt:lpstr>Benefits of Server-Side Scripting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Server-side scripting languages</dc:title>
  <dc:creator>PC</dc:creator>
  <cp:lastModifiedBy>PC</cp:lastModifiedBy>
  <cp:revision>3</cp:revision>
  <dcterms:created xsi:type="dcterms:W3CDTF">2025-07-29T13:37:49Z</dcterms:created>
  <dcterms:modified xsi:type="dcterms:W3CDTF">2025-07-29T15:22:46Z</dcterms:modified>
</cp:coreProperties>
</file>