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54"/>
  </p:notesMasterIdLst>
  <p:handoutMasterIdLst>
    <p:handoutMasterId r:id="rId55"/>
  </p:handoutMasterIdLst>
  <p:sldIdLst>
    <p:sldId id="350" r:id="rId5"/>
    <p:sldId id="361" r:id="rId6"/>
    <p:sldId id="366" r:id="rId7"/>
    <p:sldId id="355" r:id="rId8"/>
    <p:sldId id="356" r:id="rId9"/>
    <p:sldId id="370" r:id="rId10"/>
    <p:sldId id="402" r:id="rId11"/>
    <p:sldId id="424" r:id="rId12"/>
    <p:sldId id="403" r:id="rId13"/>
    <p:sldId id="404" r:id="rId14"/>
    <p:sldId id="405" r:id="rId15"/>
    <p:sldId id="406" r:id="rId16"/>
    <p:sldId id="407" r:id="rId17"/>
    <p:sldId id="408" r:id="rId18"/>
    <p:sldId id="411" r:id="rId19"/>
    <p:sldId id="412" r:id="rId20"/>
    <p:sldId id="414" r:id="rId21"/>
    <p:sldId id="413" r:id="rId22"/>
    <p:sldId id="399" r:id="rId23"/>
    <p:sldId id="389" r:id="rId24"/>
    <p:sldId id="390" r:id="rId25"/>
    <p:sldId id="425" r:id="rId26"/>
    <p:sldId id="415" r:id="rId27"/>
    <p:sldId id="416" r:id="rId28"/>
    <p:sldId id="393" r:id="rId29"/>
    <p:sldId id="417" r:id="rId30"/>
    <p:sldId id="418" r:id="rId31"/>
    <p:sldId id="419" r:id="rId32"/>
    <p:sldId id="397" r:id="rId33"/>
    <p:sldId id="420" r:id="rId34"/>
    <p:sldId id="421" r:id="rId35"/>
    <p:sldId id="373" r:id="rId36"/>
    <p:sldId id="371" r:id="rId37"/>
    <p:sldId id="374" r:id="rId38"/>
    <p:sldId id="426" r:id="rId39"/>
    <p:sldId id="423" r:id="rId40"/>
    <p:sldId id="375" r:id="rId41"/>
    <p:sldId id="428" r:id="rId42"/>
    <p:sldId id="427" r:id="rId43"/>
    <p:sldId id="376" r:id="rId44"/>
    <p:sldId id="380" r:id="rId45"/>
    <p:sldId id="422" r:id="rId46"/>
    <p:sldId id="383" r:id="rId47"/>
    <p:sldId id="384" r:id="rId48"/>
    <p:sldId id="385" r:id="rId49"/>
    <p:sldId id="386" r:id="rId50"/>
    <p:sldId id="372" r:id="rId51"/>
    <p:sldId id="388" r:id="rId52"/>
    <p:sldId id="34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B2AA7-425C-B801-993A-8D0AB43AB0A4}" v="1599" dt="2024-01-07T22:36:05.598"/>
    <p1510:client id="{437ED7F4-37D4-4527-C199-8D1FBCB2F364}" v="67" dt="2024-01-05T10:33:26.728"/>
    <p1510:client id="{7EE97C12-C3A4-9C2B-3363-0977824B719B}" v="1178" dt="2024-01-07T20:13:40.259"/>
    <p1510:client id="{85C8D6B0-4FC2-531B-5A65-96B63464E050}" v="89" dt="2024-01-06T20:50:30.856"/>
    <p1510:client id="{A4525599-3EF2-C9CF-51ED-700C2C0629A2}" v="161" dt="2024-01-07T00:45:50.749"/>
    <p1510:client id="{B8B07F0A-8668-D568-3818-FEB5D4445133}" v="427" dt="2024-01-05T12:22:53.938"/>
    <p1510:client id="{D8420CA2-66D1-F328-BE45-683F1BBB70DC}" v="440" dt="2024-01-07T11:03:51.389"/>
    <p1510:client id="{DC1D0FE7-DD1F-2F25-F818-0340EC646209}" v="1061" dt="2024-01-07T14:56:07.215"/>
    <p1510:client id="{FA58A693-50B3-437E-AD52-B88D40E35526}" v="3" dt="2020-10-14T20:04:43.3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76" autoAdjust="0"/>
    <p:restoredTop sz="95226" autoAdjust="0"/>
  </p:normalViewPr>
  <p:slideViewPr>
    <p:cSldViewPr snapToGrid="0">
      <p:cViewPr varScale="1">
        <p:scale>
          <a:sx n="96" d="100"/>
          <a:sy n="96" d="100"/>
        </p:scale>
        <p:origin x="1572" y="9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viewProps" Target="viewProps.xml"/><Relationship Id="rId5" Type="http://schemas.openxmlformats.org/officeDocument/2006/relationships/slide" Target="slides/slide1.xml"/><Relationship Id="rId61" Type="http://schemas.microsoft.com/office/2015/10/relationships/revisionInfo" Target="revisionInfo.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presProps" Target="pres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5B66E5-15AA-4745-8A67-3CE257BEE3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AC844A45-21B3-834A-A491-E4E4B9DC117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C039FDB-18A0-074D-8BA3-A4C3DE896AF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6D13E5-4CEC-3A4A-8E5D-AFCEE7512EEC}" type="slidenum">
              <a:t>‹#›</a:t>
            </a:fld>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49</a:t>
            </a:fld>
            <a:endParaRPr lang="en-US" dirty="0"/>
          </a:p>
        </p:txBody>
      </p:sp>
    </p:spTree>
    <p:extLst>
      <p:ext uri="{BB962C8B-B14F-4D97-AF65-F5344CB8AC3E}">
        <p14:creationId xmlns:p14="http://schemas.microsoft.com/office/powerpoint/2010/main" val="182389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p:nvPr>
        </p:nvSpPr>
        <p:spPr>
          <a:xfrm>
            <a:off x="6367054" y="2116182"/>
            <a:ext cx="5491571" cy="1514019"/>
          </a:xfrm>
          <a:prstGeom prst="rect">
            <a:avLst/>
          </a:prstGeom>
        </p:spPr>
        <p:txBody>
          <a:bodyPr lIns="0" tIns="0" rIns="0" bIns="0" anchor="b">
            <a:noAutofit/>
          </a:bodyPr>
          <a:lstStyle>
            <a:lvl1pPr algn="l">
              <a:defRPr sz="6000" b="1" i="0" spc="100" baseline="0">
                <a:solidFill>
                  <a:schemeClr val="bg1"/>
                </a:solidFill>
                <a:latin typeface="+mj-lt"/>
              </a:defRPr>
            </a:lvl1pPr>
          </a:lstStyle>
          <a:p>
            <a:r>
              <a:rPr lang="en-US" dirty="0"/>
              <a:t>Click to edit </a:t>
            </a:r>
          </a:p>
        </p:txBody>
      </p:sp>
      <p:grpSp>
        <p:nvGrpSpPr>
          <p:cNvPr id="9" name="Group 8">
            <a:extLst>
              <a:ext uri="{FF2B5EF4-FFF2-40B4-BE49-F238E27FC236}">
                <a16:creationId xmlns:a16="http://schemas.microsoft.com/office/drawing/2014/main" id="{C26C18C3-ED25-DD4B-BA72-24932D54DE37}"/>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p:nvPr>
        </p:nvSpPr>
        <p:spPr>
          <a:xfrm>
            <a:off x="6367055" y="4549553"/>
            <a:ext cx="5491570" cy="953337"/>
          </a:xfrm>
        </p:spPr>
        <p:txBody>
          <a:bodyPr lIns="0" tIns="0" rIns="0" bIns="0">
            <a:noAutofit/>
          </a:bodyPr>
          <a:lstStyle>
            <a:lvl1pPr marL="0" indent="0">
              <a:buNone/>
              <a:defRPr sz="18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cxnSp>
        <p:nvCxnSpPr>
          <p:cNvPr id="13" name="Straight Connector 12">
            <a:extLst>
              <a:ext uri="{FF2B5EF4-FFF2-40B4-BE49-F238E27FC236}">
                <a16:creationId xmlns:a16="http://schemas.microsoft.com/office/drawing/2014/main" id="{A69706A2-3726-FE4E-B923-E75D48597816}"/>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27108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
    <p:bg>
      <p:bgPr>
        <a:solidFill>
          <a:schemeClr val="tx1"/>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DEF3328-825B-3946-8472-DB93D6A32867}"/>
              </a:ext>
            </a:extLst>
          </p:cNvPr>
          <p:cNvGrpSpPr>
            <a:grpSpLocks/>
          </p:cNvGrpSpPr>
          <p:nvPr userDrawn="1"/>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4E4E09DF-AF21-0E4A-9838-14DFBFFED7D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653F54AE-9BC1-3A45-A129-4028EADE406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254F6D22-4944-974A-999E-F9E22F15952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64023" y="2300984"/>
            <a:ext cx="4827178"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5" name="Text Placeholder 2">
            <a:extLst>
              <a:ext uri="{FF2B5EF4-FFF2-40B4-BE49-F238E27FC236}">
                <a16:creationId xmlns:a16="http://schemas.microsoft.com/office/drawing/2014/main" id="{3A0EE708-F36B-444B-9A8B-D48D69535E45}"/>
              </a:ext>
            </a:extLst>
          </p:cNvPr>
          <p:cNvSpPr>
            <a:spLocks noGrp="1"/>
          </p:cNvSpPr>
          <p:nvPr>
            <p:ph type="body" idx="10"/>
          </p:nvPr>
        </p:nvSpPr>
        <p:spPr>
          <a:xfrm>
            <a:off x="6362700" y="2300984"/>
            <a:ext cx="4764829" cy="404216"/>
          </a:xfrm>
          <a:prstGeom prst="rect">
            <a:avLst/>
          </a:prstGeom>
        </p:spPr>
        <p:txBody>
          <a:bodyPr lIns="0" tIns="0" rIns="0" bIns="0" anchor="t" anchorCtr="0">
            <a:normAutofit/>
          </a:bodyPr>
          <a:lstStyle>
            <a:lvl1pPr marL="0" indent="0">
              <a:buNone/>
              <a:defRPr sz="1800" b="0" i="0" spc="0" baseline="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64023" y="2799146"/>
            <a:ext cx="482717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8" name="Content Placeholder 3">
            <a:extLst>
              <a:ext uri="{FF2B5EF4-FFF2-40B4-BE49-F238E27FC236}">
                <a16:creationId xmlns:a16="http://schemas.microsoft.com/office/drawing/2014/main" id="{E40D4044-0F7B-0647-BAB5-16B23EBD9ECD}"/>
              </a:ext>
            </a:extLst>
          </p:cNvPr>
          <p:cNvSpPr>
            <a:spLocks noGrp="1"/>
          </p:cNvSpPr>
          <p:nvPr>
            <p:ph sz="half" idx="13"/>
          </p:nvPr>
        </p:nvSpPr>
        <p:spPr>
          <a:xfrm>
            <a:off x="6362700" y="2799146"/>
            <a:ext cx="4756241"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a:t>Click to edit Master text styles</a:t>
            </a:r>
          </a:p>
        </p:txBody>
      </p:sp>
      <p:cxnSp>
        <p:nvCxnSpPr>
          <p:cNvPr id="15" name="Straight Connector 14">
            <a:extLst>
              <a:ext uri="{FF2B5EF4-FFF2-40B4-BE49-F238E27FC236}">
                <a16:creationId xmlns:a16="http://schemas.microsoft.com/office/drawing/2014/main" id="{ED51C063-0222-064B-8A2E-485FE9EAC10D}"/>
              </a:ext>
            </a:extLst>
          </p:cNvPr>
          <p:cNvCxnSpPr>
            <a:cxnSpLocks/>
          </p:cNvCxnSpPr>
          <p:nvPr userDrawn="1"/>
        </p:nvCxnSpPr>
        <p:spPr>
          <a:xfrm>
            <a:off x="63627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D2060DA6-6E6F-47BF-9680-1B030F525DD2}"/>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FF8F140D-2B48-4E31-9E97-08B68ABBAC1E}"/>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55042539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l">
    <p:bg>
      <p:bgPr>
        <a:solidFill>
          <a:schemeClr val="tx1"/>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868B08E5-2F7C-7749-8BDF-386EAF974BB0}"/>
              </a:ext>
            </a:extLst>
          </p:cNvPr>
          <p:cNvGrpSpPr>
            <a:grpSpLocks/>
          </p:cNvGrpSpPr>
          <p:nvPr userDrawn="1"/>
        </p:nvGrpSpPr>
        <p:grpSpPr bwMode="auto">
          <a:xfrm rot="16200000" flipV="1">
            <a:off x="0" y="3900132"/>
            <a:ext cx="2959226" cy="2959226"/>
            <a:chOff x="0" y="12289"/>
            <a:chExt cx="3550" cy="3551"/>
          </a:xfrm>
        </p:grpSpPr>
        <p:sp>
          <p:nvSpPr>
            <p:cNvPr id="38" name="Freeform 37">
              <a:extLst>
                <a:ext uri="{FF2B5EF4-FFF2-40B4-BE49-F238E27FC236}">
                  <a16:creationId xmlns:a16="http://schemas.microsoft.com/office/drawing/2014/main" id="{F3E300C0-0B72-9048-9E16-2166E1A88FE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9" name="Freeform 38">
              <a:extLst>
                <a:ext uri="{FF2B5EF4-FFF2-40B4-BE49-F238E27FC236}">
                  <a16:creationId xmlns:a16="http://schemas.microsoft.com/office/drawing/2014/main" id="{E4AA520D-9D51-3A42-B9B1-DF72169BC8DB}"/>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40" name="Freeform 39">
              <a:extLst>
                <a:ext uri="{FF2B5EF4-FFF2-40B4-BE49-F238E27FC236}">
                  <a16:creationId xmlns:a16="http://schemas.microsoft.com/office/drawing/2014/main" id="{D5F2735E-137C-DB47-AEF0-EFC871A32373}"/>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3" name="Text Placeholder 2">
            <a:extLst>
              <a:ext uri="{FF2B5EF4-FFF2-40B4-BE49-F238E27FC236}">
                <a16:creationId xmlns:a16="http://schemas.microsoft.com/office/drawing/2014/main" id="{A6147D10-E7D7-8F40-AF69-726398729333}"/>
              </a:ext>
            </a:extLst>
          </p:cNvPr>
          <p:cNvSpPr>
            <a:spLocks noGrp="1"/>
          </p:cNvSpPr>
          <p:nvPr>
            <p:ph type="body" idx="1"/>
          </p:nvPr>
        </p:nvSpPr>
        <p:spPr>
          <a:xfrm>
            <a:off x="952500"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7" name="Content Placeholder 3">
            <a:extLst>
              <a:ext uri="{FF2B5EF4-FFF2-40B4-BE49-F238E27FC236}">
                <a16:creationId xmlns:a16="http://schemas.microsoft.com/office/drawing/2014/main" id="{E81957B7-CEA6-A446-A203-471CF9A57FFD}"/>
              </a:ext>
            </a:extLst>
          </p:cNvPr>
          <p:cNvSpPr>
            <a:spLocks noGrp="1"/>
          </p:cNvSpPr>
          <p:nvPr>
            <p:ph sz="half" idx="2"/>
          </p:nvPr>
        </p:nvSpPr>
        <p:spPr>
          <a:xfrm>
            <a:off x="952500"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0" name="Text Placeholder 2">
            <a:extLst>
              <a:ext uri="{FF2B5EF4-FFF2-40B4-BE49-F238E27FC236}">
                <a16:creationId xmlns:a16="http://schemas.microsoft.com/office/drawing/2014/main" id="{057DFE0A-61D9-1B48-8196-EA94D04685DD}"/>
              </a:ext>
            </a:extLst>
          </p:cNvPr>
          <p:cNvSpPr>
            <a:spLocks noGrp="1"/>
          </p:cNvSpPr>
          <p:nvPr>
            <p:ph type="body" idx="10"/>
          </p:nvPr>
        </p:nvSpPr>
        <p:spPr>
          <a:xfrm>
            <a:off x="4569372"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1" name="Content Placeholder 3">
            <a:extLst>
              <a:ext uri="{FF2B5EF4-FFF2-40B4-BE49-F238E27FC236}">
                <a16:creationId xmlns:a16="http://schemas.microsoft.com/office/drawing/2014/main" id="{C946754A-F105-644E-99A4-DC80B9944243}"/>
              </a:ext>
            </a:extLst>
          </p:cNvPr>
          <p:cNvSpPr>
            <a:spLocks noGrp="1"/>
          </p:cNvSpPr>
          <p:nvPr>
            <p:ph sz="half" idx="11"/>
          </p:nvPr>
        </p:nvSpPr>
        <p:spPr>
          <a:xfrm>
            <a:off x="4569372" y="2799146"/>
            <a:ext cx="3050628"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sp>
        <p:nvSpPr>
          <p:cNvPr id="22" name="Text Placeholder 2">
            <a:extLst>
              <a:ext uri="{FF2B5EF4-FFF2-40B4-BE49-F238E27FC236}">
                <a16:creationId xmlns:a16="http://schemas.microsoft.com/office/drawing/2014/main" id="{368648FC-FC9A-5645-8F0C-390FFFAE180D}"/>
              </a:ext>
            </a:extLst>
          </p:cNvPr>
          <p:cNvSpPr>
            <a:spLocks noGrp="1"/>
          </p:cNvSpPr>
          <p:nvPr>
            <p:ph type="body" idx="12"/>
          </p:nvPr>
        </p:nvSpPr>
        <p:spPr>
          <a:xfrm>
            <a:off x="8187017" y="2300156"/>
            <a:ext cx="3036477" cy="404216"/>
          </a:xfrm>
          <a:prstGeom prst="rect">
            <a:avLst/>
          </a:prstGeom>
        </p:spPr>
        <p:txBody>
          <a:bodyPr vert="horz" lIns="0" tIns="0" rIns="0" bIns="0" rtlCol="0" anchor="t" anchorCtr="0">
            <a:normAutofit/>
          </a:bodyPr>
          <a:lstStyle>
            <a:lvl1pPr marL="0" indent="0">
              <a:buNone/>
              <a:defRPr lang="en-US" sz="1800" spc="0" baseline="0" dirty="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buNone/>
            </a:pPr>
            <a:r>
              <a:rPr lang="en-US" dirty="0"/>
              <a:t>Click to edit </a:t>
            </a:r>
          </a:p>
        </p:txBody>
      </p:sp>
      <p:sp>
        <p:nvSpPr>
          <p:cNvPr id="24" name="Content Placeholder 3">
            <a:extLst>
              <a:ext uri="{FF2B5EF4-FFF2-40B4-BE49-F238E27FC236}">
                <a16:creationId xmlns:a16="http://schemas.microsoft.com/office/drawing/2014/main" id="{BBB849DC-B114-D145-9879-4FE0688BF57E}"/>
              </a:ext>
            </a:extLst>
          </p:cNvPr>
          <p:cNvSpPr>
            <a:spLocks noGrp="1"/>
          </p:cNvSpPr>
          <p:nvPr>
            <p:ph sz="half" idx="13"/>
          </p:nvPr>
        </p:nvSpPr>
        <p:spPr>
          <a:xfrm>
            <a:off x="8187017" y="2799146"/>
            <a:ext cx="3036477" cy="1942138"/>
          </a:xfrm>
          <a:prstGeom prst="rect">
            <a:avLst/>
          </a:prstGeom>
        </p:spPr>
        <p:txBody>
          <a:bodyPr lIns="0" tIns="0" rIns="0" bIns="0" anchor="t" anchorCtr="0">
            <a:normAutofit/>
          </a:bodyPr>
          <a:lstStyle>
            <a:lvl1pPr marL="285750" indent="-285750">
              <a:lnSpc>
                <a:spcPct val="100000"/>
              </a:lnSpc>
              <a:buFont typeface="Wingdings" pitchFamily="2" charset="2"/>
              <a:buChar char="§"/>
              <a:defRPr sz="1600">
                <a:latin typeface="+mn-lt"/>
              </a:defRPr>
            </a:lvl1pPr>
            <a:lvl2pPr>
              <a:defRPr sz="1600"/>
            </a:lvl2pPr>
            <a:lvl3pPr>
              <a:defRPr sz="1600"/>
            </a:lvl3pPr>
            <a:lvl4pPr>
              <a:defRPr sz="1600"/>
            </a:lvl4pPr>
            <a:lvl5pPr>
              <a:defRPr sz="1600"/>
            </a:lvl5pPr>
          </a:lstStyle>
          <a:p>
            <a:pPr lvl="0"/>
            <a:r>
              <a:rPr lang="en-US" dirty="0"/>
              <a:t>Click to edit Master text styles</a:t>
            </a:r>
          </a:p>
        </p:txBody>
      </p:sp>
      <p:cxnSp>
        <p:nvCxnSpPr>
          <p:cNvPr id="26" name="Straight Connector 25">
            <a:extLst>
              <a:ext uri="{FF2B5EF4-FFF2-40B4-BE49-F238E27FC236}">
                <a16:creationId xmlns:a16="http://schemas.microsoft.com/office/drawing/2014/main" id="{9F0C4CE5-5F02-B143-8FD1-1B235D270DAC}"/>
              </a:ext>
            </a:extLst>
          </p:cNvPr>
          <p:cNvCxnSpPr>
            <a:cxnSpLocks/>
          </p:cNvCxnSpPr>
          <p:nvPr userDrawn="1"/>
        </p:nvCxnSpPr>
        <p:spPr>
          <a:xfrm>
            <a:off x="4569372"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89A8C14-DB28-F34E-8098-168D4C75AF23}"/>
              </a:ext>
            </a:extLst>
          </p:cNvPr>
          <p:cNvCxnSpPr>
            <a:cxnSpLocks/>
          </p:cNvCxnSpPr>
          <p:nvPr userDrawn="1"/>
        </p:nvCxnSpPr>
        <p:spPr>
          <a:xfrm>
            <a:off x="8187017"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9A79B87D-E8CF-49AE-9326-2FEED2392F09}"/>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BA139CE-3E4D-4224-B157-2D29EC10FE40}"/>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22794871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520" userDrawn="1">
          <p15:clr>
            <a:srgbClr val="FBAE40"/>
          </p15:clr>
        </p15:guide>
        <p15:guide id="4" pos="5160" userDrawn="1">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4800" userDrawn="1">
          <p15:clr>
            <a:srgbClr val="FBAE40"/>
          </p15:clr>
        </p15:guide>
        <p15:guide id="11" pos="2880" userDrawn="1">
          <p15:clr>
            <a:srgbClr val="FBAE40"/>
          </p15:clr>
        </p15:guide>
        <p15:guide id="12" orient="horz" pos="175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
    <p:bg>
      <p:bgPr>
        <a:solidFill>
          <a:schemeClr val="tx1"/>
        </a:solidFill>
        <a:effectLst/>
      </p:bgPr>
    </p:bg>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467E05B6-B7CB-1E4F-96BA-4B8CFE8B63D9}"/>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33" name="Straight Connector 32">
            <a:extLst>
              <a:ext uri="{FF2B5EF4-FFF2-40B4-BE49-F238E27FC236}">
                <a16:creationId xmlns:a16="http://schemas.microsoft.com/office/drawing/2014/main" id="{51DEB652-BD6A-BD41-B85E-704D2C41A1C4}"/>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0DA8C895-11B9-EA40-B0F8-0F4FE9881512}"/>
              </a:ext>
            </a:extLst>
          </p:cNvPr>
          <p:cNvSpPr>
            <a:spLocks noGrp="1"/>
          </p:cNvSpPr>
          <p:nvPr>
            <p:ph type="body" sz="quarter" idx="10"/>
          </p:nvPr>
        </p:nvSpPr>
        <p:spPr>
          <a:xfrm>
            <a:off x="952500" y="2656904"/>
            <a:ext cx="4838700" cy="574318"/>
          </a:xfrm>
        </p:spPr>
        <p:txBody>
          <a:bodyPr>
            <a:noAutofit/>
          </a:bodyPr>
          <a:lstStyle>
            <a:lvl1pPr marL="0" indent="0">
              <a:buNone/>
              <a:defRPr sz="1600">
                <a:latin typeface="+mn-lt"/>
              </a:defRPr>
            </a:lvl1pPr>
          </a:lstStyle>
          <a:p>
            <a:pPr lvl="0"/>
            <a:r>
              <a:rPr lang="en-US" dirty="0"/>
              <a:t>Click to edit</a:t>
            </a:r>
          </a:p>
        </p:txBody>
      </p:sp>
      <p:grpSp>
        <p:nvGrpSpPr>
          <p:cNvPr id="15" name="Group 14">
            <a:extLst>
              <a:ext uri="{FF2B5EF4-FFF2-40B4-BE49-F238E27FC236}">
                <a16:creationId xmlns:a16="http://schemas.microsoft.com/office/drawing/2014/main" id="{C47A1EE0-4011-3749-B01C-FC489EEDF880}"/>
              </a:ext>
            </a:extLst>
          </p:cNvPr>
          <p:cNvGrpSpPr>
            <a:grpSpLocks/>
          </p:cNvGrpSpPr>
          <p:nvPr userDrawn="1"/>
        </p:nvGrpSpPr>
        <p:grpSpPr bwMode="auto">
          <a:xfrm rot="10800000">
            <a:off x="8870040" y="0"/>
            <a:ext cx="3325208" cy="3325208"/>
            <a:chOff x="0" y="12289"/>
            <a:chExt cx="3550" cy="3551"/>
          </a:xfrm>
        </p:grpSpPr>
        <p:sp>
          <p:nvSpPr>
            <p:cNvPr id="16" name="Freeform 15">
              <a:extLst>
                <a:ext uri="{FF2B5EF4-FFF2-40B4-BE49-F238E27FC236}">
                  <a16:creationId xmlns:a16="http://schemas.microsoft.com/office/drawing/2014/main" id="{17EED68A-6660-2643-BBFB-B6AB92A7C227}"/>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6">
              <a:extLst>
                <a:ext uri="{FF2B5EF4-FFF2-40B4-BE49-F238E27FC236}">
                  <a16:creationId xmlns:a16="http://schemas.microsoft.com/office/drawing/2014/main" id="{BECF9FB8-F6C7-C54D-99F4-11FDF26D7F9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17">
              <a:extLst>
                <a:ext uri="{FF2B5EF4-FFF2-40B4-BE49-F238E27FC236}">
                  <a16:creationId xmlns:a16="http://schemas.microsoft.com/office/drawing/2014/main" id="{46C7C62D-7D3B-934C-AFF9-0F10E727B42E}"/>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4" name="Text Placeholder 3">
            <a:extLst>
              <a:ext uri="{FF2B5EF4-FFF2-40B4-BE49-F238E27FC236}">
                <a16:creationId xmlns:a16="http://schemas.microsoft.com/office/drawing/2014/main" id="{FF85D552-3AFC-4D21-A944-9D41E128A96E}"/>
              </a:ext>
            </a:extLst>
          </p:cNvPr>
          <p:cNvSpPr>
            <a:spLocks noGrp="1"/>
          </p:cNvSpPr>
          <p:nvPr>
            <p:ph type="body" sz="quarter" idx="12"/>
          </p:nvPr>
        </p:nvSpPr>
        <p:spPr>
          <a:xfrm>
            <a:off x="952500"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1" name="Text Placeholder 2">
            <a:extLst>
              <a:ext uri="{FF2B5EF4-FFF2-40B4-BE49-F238E27FC236}">
                <a16:creationId xmlns:a16="http://schemas.microsoft.com/office/drawing/2014/main" id="{BE8C2EDB-9C70-49A2-865C-E5CD77D3E741}"/>
              </a:ext>
            </a:extLst>
          </p:cNvPr>
          <p:cNvSpPr>
            <a:spLocks noGrp="1"/>
          </p:cNvSpPr>
          <p:nvPr>
            <p:ph type="body" sz="quarter" idx="13"/>
          </p:nvPr>
        </p:nvSpPr>
        <p:spPr>
          <a:xfrm>
            <a:off x="953655" y="3841846"/>
            <a:ext cx="4838700" cy="636754"/>
          </a:xfrm>
        </p:spPr>
        <p:txBody>
          <a:bodyPr>
            <a:noAutofit/>
          </a:bodyPr>
          <a:lstStyle>
            <a:lvl1pPr marL="0" indent="0">
              <a:buNone/>
              <a:defRPr sz="1600">
                <a:latin typeface="+mn-lt"/>
              </a:defRPr>
            </a:lvl1pPr>
          </a:lstStyle>
          <a:p>
            <a:pPr lvl="0"/>
            <a:r>
              <a:rPr lang="en-US" dirty="0"/>
              <a:t>Click to edit</a:t>
            </a:r>
          </a:p>
        </p:txBody>
      </p:sp>
      <p:sp>
        <p:nvSpPr>
          <p:cNvPr id="22" name="Text Placeholder 3">
            <a:extLst>
              <a:ext uri="{FF2B5EF4-FFF2-40B4-BE49-F238E27FC236}">
                <a16:creationId xmlns:a16="http://schemas.microsoft.com/office/drawing/2014/main" id="{EE50320A-D017-45C6-9986-94BC43911E98}"/>
              </a:ext>
            </a:extLst>
          </p:cNvPr>
          <p:cNvSpPr>
            <a:spLocks noGrp="1"/>
          </p:cNvSpPr>
          <p:nvPr>
            <p:ph type="body" sz="quarter" idx="14"/>
          </p:nvPr>
        </p:nvSpPr>
        <p:spPr>
          <a:xfrm>
            <a:off x="953655"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3" name="Text Placeholder 2">
            <a:extLst>
              <a:ext uri="{FF2B5EF4-FFF2-40B4-BE49-F238E27FC236}">
                <a16:creationId xmlns:a16="http://schemas.microsoft.com/office/drawing/2014/main" id="{673EB498-F5D2-4E15-990A-2AFA4A377CBB}"/>
              </a:ext>
            </a:extLst>
          </p:cNvPr>
          <p:cNvSpPr>
            <a:spLocks noGrp="1"/>
          </p:cNvSpPr>
          <p:nvPr>
            <p:ph type="body" sz="quarter" idx="15"/>
          </p:nvPr>
        </p:nvSpPr>
        <p:spPr>
          <a:xfrm>
            <a:off x="952500" y="5017901"/>
            <a:ext cx="4838700" cy="908340"/>
          </a:xfrm>
        </p:spPr>
        <p:txBody>
          <a:bodyPr>
            <a:noAutofit/>
          </a:bodyPr>
          <a:lstStyle>
            <a:lvl1pPr marL="0" indent="0">
              <a:buNone/>
              <a:defRPr sz="1600">
                <a:latin typeface="+mn-lt"/>
              </a:defRPr>
            </a:lvl1pPr>
          </a:lstStyle>
          <a:p>
            <a:pPr lvl="0"/>
            <a:r>
              <a:rPr lang="en-US" dirty="0"/>
              <a:t>Click to edit</a:t>
            </a:r>
          </a:p>
        </p:txBody>
      </p:sp>
      <p:sp>
        <p:nvSpPr>
          <p:cNvPr id="24" name="Text Placeholder 3">
            <a:extLst>
              <a:ext uri="{FF2B5EF4-FFF2-40B4-BE49-F238E27FC236}">
                <a16:creationId xmlns:a16="http://schemas.microsoft.com/office/drawing/2014/main" id="{1F528150-326B-4BB3-AC38-7FC805DB6BA7}"/>
              </a:ext>
            </a:extLst>
          </p:cNvPr>
          <p:cNvSpPr>
            <a:spLocks noGrp="1"/>
          </p:cNvSpPr>
          <p:nvPr>
            <p:ph type="body" sz="quarter" idx="16"/>
          </p:nvPr>
        </p:nvSpPr>
        <p:spPr>
          <a:xfrm>
            <a:off x="952500" y="4646997"/>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5" name="Text Placeholder 2">
            <a:extLst>
              <a:ext uri="{FF2B5EF4-FFF2-40B4-BE49-F238E27FC236}">
                <a16:creationId xmlns:a16="http://schemas.microsoft.com/office/drawing/2014/main" id="{20EBEFF7-AECA-409B-9ACC-A63A168283BE}"/>
              </a:ext>
            </a:extLst>
          </p:cNvPr>
          <p:cNvSpPr>
            <a:spLocks noGrp="1"/>
          </p:cNvSpPr>
          <p:nvPr>
            <p:ph type="body" sz="quarter" idx="17"/>
          </p:nvPr>
        </p:nvSpPr>
        <p:spPr>
          <a:xfrm>
            <a:off x="6399647" y="2656904"/>
            <a:ext cx="4838700" cy="574318"/>
          </a:xfrm>
        </p:spPr>
        <p:txBody>
          <a:bodyPr>
            <a:noAutofit/>
          </a:bodyPr>
          <a:lstStyle>
            <a:lvl1pPr marL="0" indent="0">
              <a:buNone/>
              <a:defRPr sz="1600">
                <a:latin typeface="+mn-lt"/>
              </a:defRPr>
            </a:lvl1pPr>
          </a:lstStyle>
          <a:p>
            <a:pPr lvl="0"/>
            <a:r>
              <a:rPr lang="en-US" dirty="0"/>
              <a:t>Click to edit</a:t>
            </a:r>
          </a:p>
        </p:txBody>
      </p:sp>
      <p:sp>
        <p:nvSpPr>
          <p:cNvPr id="26" name="Text Placeholder 3">
            <a:extLst>
              <a:ext uri="{FF2B5EF4-FFF2-40B4-BE49-F238E27FC236}">
                <a16:creationId xmlns:a16="http://schemas.microsoft.com/office/drawing/2014/main" id="{29E4D063-8666-4D7A-B8C8-2B9383F798E0}"/>
              </a:ext>
            </a:extLst>
          </p:cNvPr>
          <p:cNvSpPr>
            <a:spLocks noGrp="1"/>
          </p:cNvSpPr>
          <p:nvPr>
            <p:ph type="body" sz="quarter" idx="18"/>
          </p:nvPr>
        </p:nvSpPr>
        <p:spPr>
          <a:xfrm>
            <a:off x="6399647" y="2286000"/>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27" name="Text Placeholder 2">
            <a:extLst>
              <a:ext uri="{FF2B5EF4-FFF2-40B4-BE49-F238E27FC236}">
                <a16:creationId xmlns:a16="http://schemas.microsoft.com/office/drawing/2014/main" id="{4717B7CD-A4F9-444E-82B9-8914CB574887}"/>
              </a:ext>
            </a:extLst>
          </p:cNvPr>
          <p:cNvSpPr>
            <a:spLocks noGrp="1"/>
          </p:cNvSpPr>
          <p:nvPr>
            <p:ph type="body" sz="quarter" idx="19"/>
          </p:nvPr>
        </p:nvSpPr>
        <p:spPr>
          <a:xfrm>
            <a:off x="6399647" y="3841846"/>
            <a:ext cx="4838700" cy="908340"/>
          </a:xfrm>
        </p:spPr>
        <p:txBody>
          <a:bodyPr>
            <a:noAutofit/>
          </a:bodyPr>
          <a:lstStyle>
            <a:lvl1pPr marL="0" indent="0">
              <a:buNone/>
              <a:defRPr sz="1600">
                <a:latin typeface="+mn-lt"/>
              </a:defRPr>
            </a:lvl1pPr>
          </a:lstStyle>
          <a:p>
            <a:pPr lvl="0"/>
            <a:r>
              <a:rPr lang="en-US" dirty="0"/>
              <a:t>Click to edit</a:t>
            </a:r>
          </a:p>
        </p:txBody>
      </p:sp>
      <p:sp>
        <p:nvSpPr>
          <p:cNvPr id="28" name="Text Placeholder 3">
            <a:extLst>
              <a:ext uri="{FF2B5EF4-FFF2-40B4-BE49-F238E27FC236}">
                <a16:creationId xmlns:a16="http://schemas.microsoft.com/office/drawing/2014/main" id="{2CF285B7-A950-4326-A4D5-F5D542D2D65B}"/>
              </a:ext>
            </a:extLst>
          </p:cNvPr>
          <p:cNvSpPr>
            <a:spLocks noGrp="1"/>
          </p:cNvSpPr>
          <p:nvPr>
            <p:ph type="body" sz="quarter" idx="20"/>
          </p:nvPr>
        </p:nvSpPr>
        <p:spPr>
          <a:xfrm>
            <a:off x="6399647" y="3470942"/>
            <a:ext cx="4838700" cy="315915"/>
          </a:xfrm>
        </p:spPr>
        <p:txBody>
          <a:bodyPr>
            <a:noAutofit/>
          </a:bodyPr>
          <a:lstStyle>
            <a:lvl1pPr>
              <a:buNone/>
              <a:defRPr sz="1800" b="0" spc="0" baseline="0">
                <a:solidFill>
                  <a:schemeClr val="tx2"/>
                </a:solidFill>
                <a:latin typeface="+mj-lt"/>
              </a:defRPr>
            </a:lvl1pPr>
            <a:lvl2pPr>
              <a:buNone/>
              <a:defRPr/>
            </a:lvl2pPr>
            <a:lvl3pPr>
              <a:buNone/>
              <a:defRPr/>
            </a:lvl3pPr>
            <a:lvl4pPr>
              <a:buNone/>
              <a:defRPr/>
            </a:lvl4pPr>
            <a:lvl5pPr>
              <a:buNone/>
              <a:defRPr/>
            </a:lvl5pPr>
          </a:lstStyle>
          <a:p>
            <a:pPr lvl="0"/>
            <a:r>
              <a:rPr lang="en-US" dirty="0"/>
              <a:t>Click to edit</a:t>
            </a:r>
          </a:p>
        </p:txBody>
      </p:sp>
      <p:sp>
        <p:nvSpPr>
          <p:cNvPr id="6" name="Footer Placeholder 5">
            <a:extLst>
              <a:ext uri="{FF2B5EF4-FFF2-40B4-BE49-F238E27FC236}">
                <a16:creationId xmlns:a16="http://schemas.microsoft.com/office/drawing/2014/main" id="{2DBF2453-9E16-47FE-A8ED-4661246DE597}"/>
              </a:ext>
            </a:extLst>
          </p:cNvPr>
          <p:cNvSpPr>
            <a:spLocks noGrp="1"/>
          </p:cNvSpPr>
          <p:nvPr>
            <p:ph type="ftr" sz="quarter" idx="22"/>
          </p:nvPr>
        </p:nvSpPr>
        <p:spPr/>
        <p:txBody>
          <a:bodyPr/>
          <a:lstStyle/>
          <a:p>
            <a:r>
              <a:rPr lang="en-US"/>
              <a:t>Annual Review</a:t>
            </a:r>
            <a:endParaRPr lang="en-US" b="0" dirty="0"/>
          </a:p>
        </p:txBody>
      </p:sp>
      <p:sp>
        <p:nvSpPr>
          <p:cNvPr id="7" name="Slide Number Placeholder 6">
            <a:extLst>
              <a:ext uri="{FF2B5EF4-FFF2-40B4-BE49-F238E27FC236}">
                <a16:creationId xmlns:a16="http://schemas.microsoft.com/office/drawing/2014/main" id="{F636E9EA-D950-424A-BC92-F6794D6E5D67}"/>
              </a:ext>
            </a:extLst>
          </p:cNvPr>
          <p:cNvSpPr>
            <a:spLocks noGrp="1"/>
          </p:cNvSpPr>
          <p:nvPr>
            <p:ph type="sldNum" sz="quarter" idx="2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60135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16" name="Text Placeholder 29">
            <a:extLst>
              <a:ext uri="{FF2B5EF4-FFF2-40B4-BE49-F238E27FC236}">
                <a16:creationId xmlns:a16="http://schemas.microsoft.com/office/drawing/2014/main" id="{BB778BC5-5409-574B-96E2-B45CDD940DF4}"/>
              </a:ext>
            </a:extLst>
          </p:cNvPr>
          <p:cNvSpPr>
            <a:spLocks noGrp="1"/>
          </p:cNvSpPr>
          <p:nvPr>
            <p:ph type="body" sz="quarter" idx="11"/>
          </p:nvPr>
        </p:nvSpPr>
        <p:spPr>
          <a:xfrm>
            <a:off x="6896100" y="5102063"/>
            <a:ext cx="4914900" cy="588795"/>
          </a:xfrm>
        </p:spPr>
        <p:txBody>
          <a:bodyPr lIns="0" tIns="0" rIns="0" bIns="0" anchor="b">
            <a:noAutofit/>
          </a:bodyPr>
          <a:lstStyle>
            <a:lvl1pPr marL="0" indent="0">
              <a:buNone/>
              <a:defRPr sz="1600" b="0" i="0">
                <a:solidFill>
                  <a:schemeClr val="tx2"/>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7" name="Subtitle 2">
            <a:extLst>
              <a:ext uri="{FF2B5EF4-FFF2-40B4-BE49-F238E27FC236}">
                <a16:creationId xmlns:a16="http://schemas.microsoft.com/office/drawing/2014/main" id="{32916F3A-28FA-9A4B-A780-0D687D932893}"/>
              </a:ext>
            </a:extLst>
          </p:cNvPr>
          <p:cNvSpPr>
            <a:spLocks noGrp="1"/>
          </p:cNvSpPr>
          <p:nvPr>
            <p:ph type="subTitle" idx="1"/>
          </p:nvPr>
        </p:nvSpPr>
        <p:spPr>
          <a:xfrm>
            <a:off x="6907623" y="3591098"/>
            <a:ext cx="4903377" cy="1057791"/>
          </a:xfrm>
        </p:spPr>
        <p:txBody>
          <a:bodyPr lIns="0" tIns="0" rIns="0" bIns="0">
            <a:normAutofit/>
          </a:bodyPr>
          <a:lstStyle>
            <a:lvl1pPr marL="0" indent="0" algn="l">
              <a:buNone/>
              <a:defRPr sz="1600" b="0" i="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a:t>
            </a:r>
          </a:p>
        </p:txBody>
      </p:sp>
      <p:sp>
        <p:nvSpPr>
          <p:cNvPr id="26" name="Title 1">
            <a:extLst>
              <a:ext uri="{FF2B5EF4-FFF2-40B4-BE49-F238E27FC236}">
                <a16:creationId xmlns:a16="http://schemas.microsoft.com/office/drawing/2014/main" id="{E29321F6-59C5-6E4C-A846-6AD00848A444}"/>
              </a:ext>
            </a:extLst>
          </p:cNvPr>
          <p:cNvSpPr>
            <a:spLocks noGrp="1"/>
          </p:cNvSpPr>
          <p:nvPr>
            <p:ph type="title"/>
          </p:nvPr>
        </p:nvSpPr>
        <p:spPr>
          <a:xfrm>
            <a:off x="6907623" y="2173658"/>
            <a:ext cx="49033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27" name="Straight Connector 26">
            <a:extLst>
              <a:ext uri="{FF2B5EF4-FFF2-40B4-BE49-F238E27FC236}">
                <a16:creationId xmlns:a16="http://schemas.microsoft.com/office/drawing/2014/main" id="{AB5C3BF3-A164-DD48-BD02-4587489DA105}"/>
              </a:ext>
            </a:extLst>
          </p:cNvPr>
          <p:cNvCxnSpPr>
            <a:cxnSpLocks/>
          </p:cNvCxnSpPr>
          <p:nvPr userDrawn="1"/>
        </p:nvCxnSpPr>
        <p:spPr>
          <a:xfrm>
            <a:off x="6896100" y="3233703"/>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1" name="Picture Placeholder 2">
            <a:extLst>
              <a:ext uri="{FF2B5EF4-FFF2-40B4-BE49-F238E27FC236}">
                <a16:creationId xmlns:a16="http://schemas.microsoft.com/office/drawing/2014/main" id="{F8C225AD-C009-894E-8AFA-C94EAA06509C}"/>
              </a:ext>
            </a:extLst>
          </p:cNvPr>
          <p:cNvSpPr>
            <a:spLocks noGrp="1"/>
          </p:cNvSpPr>
          <p:nvPr>
            <p:ph type="pic" sz="quarter" idx="13"/>
          </p:nvPr>
        </p:nvSpPr>
        <p:spPr>
          <a:xfrm>
            <a:off x="0" y="0"/>
            <a:ext cx="6096000" cy="6858000"/>
          </a:xfrm>
        </p:spPr>
        <p:txBody>
          <a:bodyPr/>
          <a:lstStyle/>
          <a:p>
            <a:endParaRPr lang="en-US" dirty="0"/>
          </a:p>
        </p:txBody>
      </p:sp>
      <p:grpSp>
        <p:nvGrpSpPr>
          <p:cNvPr id="30" name="Group 29">
            <a:extLst>
              <a:ext uri="{FF2B5EF4-FFF2-40B4-BE49-F238E27FC236}">
                <a16:creationId xmlns:a16="http://schemas.microsoft.com/office/drawing/2014/main" id="{FFEF81ED-50DF-3946-87D9-407C13C3CE9F}"/>
              </a:ext>
            </a:extLst>
          </p:cNvPr>
          <p:cNvGrpSpPr>
            <a:grpSpLocks/>
          </p:cNvGrpSpPr>
          <p:nvPr userDrawn="1"/>
        </p:nvGrpSpPr>
        <p:grpSpPr bwMode="auto">
          <a:xfrm rot="10800000">
            <a:off x="8870040" y="0"/>
            <a:ext cx="3325208" cy="3325208"/>
            <a:chOff x="0" y="12289"/>
            <a:chExt cx="3550" cy="3551"/>
          </a:xfrm>
        </p:grpSpPr>
        <p:sp>
          <p:nvSpPr>
            <p:cNvPr id="31" name="Freeform 30">
              <a:extLst>
                <a:ext uri="{FF2B5EF4-FFF2-40B4-BE49-F238E27FC236}">
                  <a16:creationId xmlns:a16="http://schemas.microsoft.com/office/drawing/2014/main" id="{4B6857A0-601C-9C40-ADB4-7927C7A4ECA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31562ACC-ECB3-4841-A52C-00DAFF438EBF}"/>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3" name="Freeform 32">
              <a:extLst>
                <a:ext uri="{FF2B5EF4-FFF2-40B4-BE49-F238E27FC236}">
                  <a16:creationId xmlns:a16="http://schemas.microsoft.com/office/drawing/2014/main" id="{77C317B8-91B4-7040-AB8C-CE822CA28AA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999130720"/>
      </p:ext>
    </p:extLst>
  </p:cSld>
  <p:clrMapOvr>
    <a:masterClrMapping/>
  </p:clrMapOvr>
  <p:extLst>
    <p:ext uri="{DCECCB84-F9BA-43D5-87BE-67443E8EF086}">
      <p15:sldGuideLst xmlns:p15="http://schemas.microsoft.com/office/powerpoint/2012/main">
        <p15:guide id="1" pos="60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spc="50" baseline="0">
                <a:latin typeface="+mj-lt"/>
              </a:defRPr>
            </a:lvl1pPr>
          </a:lstStyle>
          <a:p>
            <a:r>
              <a:rPr lang="en-US" dirty="0"/>
              <a:t>Click to edit </a:t>
            </a:r>
          </a:p>
        </p:txBody>
      </p:sp>
      <p:cxnSp>
        <p:nvCxnSpPr>
          <p:cNvPr id="13" name="Straight Connector 12">
            <a:extLst>
              <a:ext uri="{FF2B5EF4-FFF2-40B4-BE49-F238E27FC236}">
                <a16:creationId xmlns:a16="http://schemas.microsoft.com/office/drawing/2014/main" id="{CF0FD074-81E2-0D4E-8446-C5B415B238A0}"/>
              </a:ext>
            </a:extLst>
          </p:cNvPr>
          <p:cNvCxnSpPr>
            <a:cxnSpLocks/>
          </p:cNvCxnSpPr>
          <p:nvPr userDrawn="1"/>
        </p:nvCxnSpPr>
        <p:spPr>
          <a:xfrm>
            <a:off x="952500" y="1934655"/>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4" name="Text Placeholder 29">
            <a:extLst>
              <a:ext uri="{FF2B5EF4-FFF2-40B4-BE49-F238E27FC236}">
                <a16:creationId xmlns:a16="http://schemas.microsoft.com/office/drawing/2014/main" id="{58AAB058-5FFC-9E4E-AD2E-FB1B4EE51025}"/>
              </a:ext>
            </a:extLst>
          </p:cNvPr>
          <p:cNvSpPr>
            <a:spLocks noGrp="1"/>
          </p:cNvSpPr>
          <p:nvPr>
            <p:ph type="body" sz="quarter" idx="13"/>
          </p:nvPr>
        </p:nvSpPr>
        <p:spPr>
          <a:xfrm>
            <a:off x="952500" y="2818296"/>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5" name="Text Placeholder 29">
            <a:extLst>
              <a:ext uri="{FF2B5EF4-FFF2-40B4-BE49-F238E27FC236}">
                <a16:creationId xmlns:a16="http://schemas.microsoft.com/office/drawing/2014/main" id="{18ABDA74-C3EC-274D-BE87-AC5B825A2A4C}"/>
              </a:ext>
            </a:extLst>
          </p:cNvPr>
          <p:cNvSpPr>
            <a:spLocks noGrp="1"/>
          </p:cNvSpPr>
          <p:nvPr>
            <p:ph type="body" sz="quarter" idx="14"/>
          </p:nvPr>
        </p:nvSpPr>
        <p:spPr>
          <a:xfrm>
            <a:off x="952500" y="2209800"/>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16" name="Straight Connector 15">
            <a:extLst>
              <a:ext uri="{FF2B5EF4-FFF2-40B4-BE49-F238E27FC236}">
                <a16:creationId xmlns:a16="http://schemas.microsoft.com/office/drawing/2014/main" id="{A3DDE02E-BC75-2645-8725-CA2CFD327A3C}"/>
              </a:ext>
            </a:extLst>
          </p:cNvPr>
          <p:cNvCxnSpPr>
            <a:cxnSpLocks/>
          </p:cNvCxnSpPr>
          <p:nvPr userDrawn="1"/>
        </p:nvCxnSpPr>
        <p:spPr>
          <a:xfrm>
            <a:off x="3663043"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7" name="Text Placeholder 29">
            <a:extLst>
              <a:ext uri="{FF2B5EF4-FFF2-40B4-BE49-F238E27FC236}">
                <a16:creationId xmlns:a16="http://schemas.microsoft.com/office/drawing/2014/main" id="{3ABA9FD1-9B74-F14F-81EF-7B3407196B03}"/>
              </a:ext>
            </a:extLst>
          </p:cNvPr>
          <p:cNvSpPr>
            <a:spLocks noGrp="1"/>
          </p:cNvSpPr>
          <p:nvPr>
            <p:ph type="body" sz="quarter" idx="15"/>
          </p:nvPr>
        </p:nvSpPr>
        <p:spPr>
          <a:xfrm>
            <a:off x="3663042" y="2818296"/>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8" name="Text Placeholder 29">
            <a:extLst>
              <a:ext uri="{FF2B5EF4-FFF2-40B4-BE49-F238E27FC236}">
                <a16:creationId xmlns:a16="http://schemas.microsoft.com/office/drawing/2014/main" id="{0E9E9D03-0186-5B4C-A73F-95ADCD08A44A}"/>
              </a:ext>
            </a:extLst>
          </p:cNvPr>
          <p:cNvSpPr>
            <a:spLocks noGrp="1"/>
          </p:cNvSpPr>
          <p:nvPr>
            <p:ph type="body" sz="quarter" idx="16"/>
          </p:nvPr>
        </p:nvSpPr>
        <p:spPr>
          <a:xfrm>
            <a:off x="3663042" y="2209800"/>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a:t>
            </a:r>
          </a:p>
        </p:txBody>
      </p:sp>
      <p:cxnSp>
        <p:nvCxnSpPr>
          <p:cNvPr id="20" name="Straight Connector 19">
            <a:extLst>
              <a:ext uri="{FF2B5EF4-FFF2-40B4-BE49-F238E27FC236}">
                <a16:creationId xmlns:a16="http://schemas.microsoft.com/office/drawing/2014/main" id="{E01EE6FD-FABB-AD48-92DA-19805B502918}"/>
              </a:ext>
            </a:extLst>
          </p:cNvPr>
          <p:cNvCxnSpPr>
            <a:cxnSpLocks/>
          </p:cNvCxnSpPr>
          <p:nvPr userDrawn="1"/>
        </p:nvCxnSpPr>
        <p:spPr>
          <a:xfrm>
            <a:off x="952500" y="4248119"/>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1" name="Text Placeholder 29">
            <a:extLst>
              <a:ext uri="{FF2B5EF4-FFF2-40B4-BE49-F238E27FC236}">
                <a16:creationId xmlns:a16="http://schemas.microsoft.com/office/drawing/2014/main" id="{F953BCFF-5CB8-784F-ACC1-A14670E62196}"/>
              </a:ext>
            </a:extLst>
          </p:cNvPr>
          <p:cNvSpPr>
            <a:spLocks noGrp="1"/>
          </p:cNvSpPr>
          <p:nvPr>
            <p:ph type="body" sz="quarter" idx="19"/>
          </p:nvPr>
        </p:nvSpPr>
        <p:spPr>
          <a:xfrm>
            <a:off x="952500" y="5131299"/>
            <a:ext cx="2133600"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2" name="Text Placeholder 29">
            <a:extLst>
              <a:ext uri="{FF2B5EF4-FFF2-40B4-BE49-F238E27FC236}">
                <a16:creationId xmlns:a16="http://schemas.microsoft.com/office/drawing/2014/main" id="{97DCC038-CDD3-1D48-B8BA-2617616935C5}"/>
              </a:ext>
            </a:extLst>
          </p:cNvPr>
          <p:cNvSpPr>
            <a:spLocks noGrp="1"/>
          </p:cNvSpPr>
          <p:nvPr>
            <p:ph type="body" sz="quarter" idx="20"/>
          </p:nvPr>
        </p:nvSpPr>
        <p:spPr>
          <a:xfrm>
            <a:off x="952500" y="4522803"/>
            <a:ext cx="2133600"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3" name="Straight Connector 22">
            <a:extLst>
              <a:ext uri="{FF2B5EF4-FFF2-40B4-BE49-F238E27FC236}">
                <a16:creationId xmlns:a16="http://schemas.microsoft.com/office/drawing/2014/main" id="{93BB36CC-7349-334D-A028-58D01025E726}"/>
              </a:ext>
            </a:extLst>
          </p:cNvPr>
          <p:cNvCxnSpPr>
            <a:cxnSpLocks/>
          </p:cNvCxnSpPr>
          <p:nvPr userDrawn="1"/>
        </p:nvCxnSpPr>
        <p:spPr>
          <a:xfrm>
            <a:off x="3663043"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4" name="Text Placeholder 29">
            <a:extLst>
              <a:ext uri="{FF2B5EF4-FFF2-40B4-BE49-F238E27FC236}">
                <a16:creationId xmlns:a16="http://schemas.microsoft.com/office/drawing/2014/main" id="{C20DFC6E-CE65-E94B-921D-38F386E173F2}"/>
              </a:ext>
            </a:extLst>
          </p:cNvPr>
          <p:cNvSpPr>
            <a:spLocks noGrp="1"/>
          </p:cNvSpPr>
          <p:nvPr>
            <p:ph type="body" sz="quarter" idx="21"/>
          </p:nvPr>
        </p:nvSpPr>
        <p:spPr>
          <a:xfrm>
            <a:off x="3663042" y="5131299"/>
            <a:ext cx="2128157"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5" name="Text Placeholder 29">
            <a:extLst>
              <a:ext uri="{FF2B5EF4-FFF2-40B4-BE49-F238E27FC236}">
                <a16:creationId xmlns:a16="http://schemas.microsoft.com/office/drawing/2014/main" id="{773FBF72-A3D8-2F4E-BAD2-2755F0BE4A47}"/>
              </a:ext>
            </a:extLst>
          </p:cNvPr>
          <p:cNvSpPr>
            <a:spLocks noGrp="1"/>
          </p:cNvSpPr>
          <p:nvPr>
            <p:ph type="body" sz="quarter" idx="22"/>
          </p:nvPr>
        </p:nvSpPr>
        <p:spPr>
          <a:xfrm>
            <a:off x="3663042" y="4522803"/>
            <a:ext cx="2128157"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26" name="Straight Connector 25">
            <a:extLst>
              <a:ext uri="{FF2B5EF4-FFF2-40B4-BE49-F238E27FC236}">
                <a16:creationId xmlns:a16="http://schemas.microsoft.com/office/drawing/2014/main" id="{C402C0D4-D9C4-F547-B996-38177302A3DC}"/>
              </a:ext>
            </a:extLst>
          </p:cNvPr>
          <p:cNvCxnSpPr>
            <a:cxnSpLocks/>
          </p:cNvCxnSpPr>
          <p:nvPr userDrawn="1"/>
        </p:nvCxnSpPr>
        <p:spPr>
          <a:xfrm>
            <a:off x="6367055" y="4252111"/>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27" name="Text Placeholder 29">
            <a:extLst>
              <a:ext uri="{FF2B5EF4-FFF2-40B4-BE49-F238E27FC236}">
                <a16:creationId xmlns:a16="http://schemas.microsoft.com/office/drawing/2014/main" id="{9B18A1DC-4A61-514B-9F70-1DCC893EBB17}"/>
              </a:ext>
            </a:extLst>
          </p:cNvPr>
          <p:cNvSpPr>
            <a:spLocks noGrp="1"/>
          </p:cNvSpPr>
          <p:nvPr>
            <p:ph type="body" sz="quarter" idx="23"/>
          </p:nvPr>
        </p:nvSpPr>
        <p:spPr>
          <a:xfrm>
            <a:off x="6367054" y="5131299"/>
            <a:ext cx="2129245" cy="369332"/>
          </a:xfrm>
        </p:spPr>
        <p:txBody>
          <a:bodyPr lIns="0" tIns="0" rIns="0" bIns="0">
            <a:noAutofit/>
          </a:bodyPr>
          <a:lstStyle>
            <a:lvl1pPr marL="0" indent="0">
              <a:lnSpc>
                <a:spcPct val="100000"/>
              </a:lnSpc>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28" name="Text Placeholder 29">
            <a:extLst>
              <a:ext uri="{FF2B5EF4-FFF2-40B4-BE49-F238E27FC236}">
                <a16:creationId xmlns:a16="http://schemas.microsoft.com/office/drawing/2014/main" id="{DD138509-2AA1-D540-90D6-288474956619}"/>
              </a:ext>
            </a:extLst>
          </p:cNvPr>
          <p:cNvSpPr>
            <a:spLocks noGrp="1"/>
          </p:cNvSpPr>
          <p:nvPr>
            <p:ph type="body" sz="quarter" idx="24"/>
          </p:nvPr>
        </p:nvSpPr>
        <p:spPr>
          <a:xfrm>
            <a:off x="6367054" y="4522803"/>
            <a:ext cx="2129245" cy="205837"/>
          </a:xfrm>
        </p:spPr>
        <p:txBody>
          <a:bodyPr lIns="0" tIns="0" rIns="0" bIns="0">
            <a:noAutofit/>
          </a:bodyPr>
          <a:lstStyle>
            <a:lvl1pPr marL="0" indent="0">
              <a:lnSpc>
                <a:spcPct val="100000"/>
              </a:lnSpc>
              <a:spcBef>
                <a:spcPts val="400"/>
              </a:spcBef>
              <a:buNone/>
              <a:defRPr sz="1800" b="0" i="0">
                <a:solidFill>
                  <a:schemeClr val="tx2"/>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5" name="Footer Placeholder 4">
            <a:extLst>
              <a:ext uri="{FF2B5EF4-FFF2-40B4-BE49-F238E27FC236}">
                <a16:creationId xmlns:a16="http://schemas.microsoft.com/office/drawing/2014/main" id="{FDE10C66-2FF2-41F8-98FA-BE4983369645}"/>
              </a:ext>
            </a:extLst>
          </p:cNvPr>
          <p:cNvSpPr>
            <a:spLocks noGrp="1"/>
          </p:cNvSpPr>
          <p:nvPr>
            <p:ph type="ftr" sz="quarter" idx="26"/>
          </p:nvPr>
        </p:nvSpPr>
        <p:spPr/>
        <p:txBody>
          <a:bodyPr/>
          <a:lstStyle/>
          <a:p>
            <a:r>
              <a:rPr lang="en-US"/>
              <a:t>Annual Review</a:t>
            </a:r>
            <a:endParaRPr lang="en-US" b="0" dirty="0"/>
          </a:p>
        </p:txBody>
      </p:sp>
      <p:sp>
        <p:nvSpPr>
          <p:cNvPr id="19" name="Slide Number Placeholder 18">
            <a:extLst>
              <a:ext uri="{FF2B5EF4-FFF2-40B4-BE49-F238E27FC236}">
                <a16:creationId xmlns:a16="http://schemas.microsoft.com/office/drawing/2014/main" id="{1851A3FD-B717-4588-9809-4FFAC5FF47A1}"/>
              </a:ext>
            </a:extLst>
          </p:cNvPr>
          <p:cNvSpPr>
            <a:spLocks noGrp="1"/>
          </p:cNvSpPr>
          <p:nvPr>
            <p:ph type="sldNum" sz="quarter" idx="27"/>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409306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a:lstStyle/>
          <a:p>
            <a:endParaRPr lang="en-US"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latin typeface="+mj-lt"/>
              </a:defRPr>
            </a:lvl1pPr>
          </a:lstStyle>
          <a:p>
            <a:r>
              <a:rPr lang="en-US" dirty="0"/>
              <a:t>Click to edit </a:t>
            </a:r>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4" name="Footer Placeholder 3">
            <a:extLst>
              <a:ext uri="{FF2B5EF4-FFF2-40B4-BE49-F238E27FC236}">
                <a16:creationId xmlns:a16="http://schemas.microsoft.com/office/drawing/2014/main" id="{DB285929-1018-4370-A170-074C414B2281}"/>
              </a:ext>
            </a:extLst>
          </p:cNvPr>
          <p:cNvSpPr>
            <a:spLocks noGrp="1"/>
          </p:cNvSpPr>
          <p:nvPr>
            <p:ph type="ftr" sz="quarter" idx="15"/>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6184536E-AD08-4371-85E9-A816C30B6AE7}"/>
              </a:ext>
            </a:extLst>
          </p:cNvPr>
          <p:cNvSpPr>
            <a:spLocks noGrp="1"/>
          </p:cNvSpPr>
          <p:nvPr>
            <p:ph type="sldNum" sz="quarter" idx="16"/>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073769527"/>
      </p:ext>
    </p:extLst>
  </p:cSld>
  <p:clrMapOvr>
    <a:masterClrMapping/>
  </p:clrMapOvr>
  <p:extLst>
    <p:ext uri="{DCECCB84-F9BA-43D5-87BE-67443E8EF086}">
      <p15:sldGuideLst xmlns:p15="http://schemas.microsoft.com/office/powerpoint/2012/main">
        <p15:guide id="1" pos="600">
          <p15:clr>
            <a:srgbClr val="FBAE40"/>
          </p15:clr>
        </p15:guide>
        <p15:guide id="6" pos="3480" userDrawn="1">
          <p15:clr>
            <a:srgbClr val="FBAE40"/>
          </p15:clr>
        </p15:guide>
        <p15:guide id="7" orient="horz" pos="1440" userDrawn="1">
          <p15:clr>
            <a:srgbClr val="FBAE40"/>
          </p15:clr>
        </p15:guide>
        <p15:guide id="9" orient="horz" pos="1224" userDrawn="1">
          <p15:clr>
            <a:srgbClr val="FBAE40"/>
          </p15:clr>
        </p15:guide>
        <p15:guide id="10" orient="horz" pos="55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reak">
    <p:bg>
      <p:bgPr>
        <a:solidFill>
          <a:schemeClr val="tx1"/>
        </a:solidFill>
        <a:effectLst/>
      </p:bgPr>
    </p:bg>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50E2385F-F6FA-D345-AF77-A9EE8E49310D}"/>
              </a:ext>
            </a:extLst>
          </p:cNvPr>
          <p:cNvSpPr>
            <a:spLocks noGrp="1"/>
          </p:cNvSpPr>
          <p:nvPr>
            <p:ph type="pic" sz="quarter" idx="13"/>
          </p:nvPr>
        </p:nvSpPr>
        <p:spPr>
          <a:xfrm>
            <a:off x="0" y="0"/>
            <a:ext cx="12191998" cy="6858000"/>
          </a:xfrm>
          <a:solidFill>
            <a:schemeClr val="accent2"/>
          </a:solidFill>
        </p:spPr>
        <p:txBody>
          <a:bodyPr/>
          <a:lstStyle/>
          <a:p>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p:nvPr>
        </p:nvSpPr>
        <p:spPr>
          <a:xfrm>
            <a:off x="7193943" y="3045437"/>
            <a:ext cx="4941477" cy="610863"/>
          </a:xfrm>
          <a:prstGeom prst="rect">
            <a:avLst/>
          </a:prstGeom>
        </p:spPr>
        <p:txBody>
          <a:bodyPr lIns="0" tIns="0" rIns="0" bIns="0" anchor="b" anchorCtr="0">
            <a:normAutofit/>
          </a:bodyPr>
          <a:lstStyle>
            <a:lvl1pPr>
              <a:defRPr sz="4100" b="1" i="0" baseline="0">
                <a:solidFill>
                  <a:schemeClr val="tx1"/>
                </a:solidFill>
                <a:latin typeface="+mj-lt"/>
              </a:defRPr>
            </a:lvl1pPr>
          </a:lstStyle>
          <a:p>
            <a:r>
              <a:rPr lang="en-US" dirty="0"/>
              <a:t>Click to edit </a:t>
            </a:r>
          </a:p>
        </p:txBody>
      </p:sp>
      <p:cxnSp>
        <p:nvCxnSpPr>
          <p:cNvPr id="20" name="Straight Connector 19">
            <a:extLst>
              <a:ext uri="{FF2B5EF4-FFF2-40B4-BE49-F238E27FC236}">
                <a16:creationId xmlns:a16="http://schemas.microsoft.com/office/drawing/2014/main" id="{4BE3A3D6-A0AD-C84D-8B2A-743F5F95432E}"/>
              </a:ext>
            </a:extLst>
          </p:cNvPr>
          <p:cNvCxnSpPr>
            <a:cxnSpLocks/>
          </p:cNvCxnSpPr>
          <p:nvPr userDrawn="1"/>
        </p:nvCxnSpPr>
        <p:spPr>
          <a:xfrm>
            <a:off x="7154721" y="4003877"/>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grpSp>
        <p:nvGrpSpPr>
          <p:cNvPr id="22" name="Group 21">
            <a:extLst>
              <a:ext uri="{FF2B5EF4-FFF2-40B4-BE49-F238E27FC236}">
                <a16:creationId xmlns:a16="http://schemas.microsoft.com/office/drawing/2014/main" id="{F4CB38BE-0FF2-694C-AA3C-D73DBF7C332C}"/>
              </a:ext>
            </a:extLst>
          </p:cNvPr>
          <p:cNvGrpSpPr>
            <a:grpSpLocks/>
          </p:cNvGrpSpPr>
          <p:nvPr userDrawn="1"/>
        </p:nvGrpSpPr>
        <p:grpSpPr bwMode="auto">
          <a:xfrm rot="10800000">
            <a:off x="9509760" y="-3"/>
            <a:ext cx="2682238" cy="2682238"/>
            <a:chOff x="0" y="12289"/>
            <a:chExt cx="3550" cy="3551"/>
          </a:xfrm>
          <a:solidFill>
            <a:schemeClr val="tx1"/>
          </a:solidFill>
        </p:grpSpPr>
        <p:sp>
          <p:nvSpPr>
            <p:cNvPr id="23" name="Freeform 22">
              <a:extLst>
                <a:ext uri="{FF2B5EF4-FFF2-40B4-BE49-F238E27FC236}">
                  <a16:creationId xmlns:a16="http://schemas.microsoft.com/office/drawing/2014/main" id="{F0257420-2EA0-6348-8B9E-1414F529726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4" name="Freeform 23">
              <a:extLst>
                <a:ext uri="{FF2B5EF4-FFF2-40B4-BE49-F238E27FC236}">
                  <a16:creationId xmlns:a16="http://schemas.microsoft.com/office/drawing/2014/main" id="{7FE65C23-C0EF-BB41-884A-01C2A7356159}"/>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5" name="Freeform 24">
              <a:extLst>
                <a:ext uri="{FF2B5EF4-FFF2-40B4-BE49-F238E27FC236}">
                  <a16:creationId xmlns:a16="http://schemas.microsoft.com/office/drawing/2014/main" id="{F73F5EB6-53C7-D44C-9003-FB5A81F9890D}"/>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357889184"/>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tx1"/>
        </a:solidFill>
        <a:effectLst/>
      </p:bgPr>
    </p:bg>
    <p:spTree>
      <p:nvGrpSpPr>
        <p:cNvPr id="1" name=""/>
        <p:cNvGrpSpPr/>
        <p:nvPr/>
      </p:nvGrpSpPr>
      <p:grpSpPr>
        <a:xfrm>
          <a:off x="0" y="0"/>
          <a:ext cx="0" cy="0"/>
          <a:chOff x="0" y="0"/>
          <a:chExt cx="0" cy="0"/>
        </a:xfrm>
      </p:grpSpPr>
      <p:sp>
        <p:nvSpPr>
          <p:cNvPr id="6" name="Chart Placeholder 5">
            <a:extLst>
              <a:ext uri="{FF2B5EF4-FFF2-40B4-BE49-F238E27FC236}">
                <a16:creationId xmlns:a16="http://schemas.microsoft.com/office/drawing/2014/main" id="{75992517-0394-6B43-B15D-2A86A34512F3}"/>
              </a:ext>
            </a:extLst>
          </p:cNvPr>
          <p:cNvSpPr>
            <a:spLocks noGrp="1"/>
          </p:cNvSpPr>
          <p:nvPr>
            <p:ph type="chart" sz="quarter" idx="10"/>
          </p:nvPr>
        </p:nvSpPr>
        <p:spPr>
          <a:xfrm>
            <a:off x="952500" y="1939108"/>
            <a:ext cx="10352810" cy="4110702"/>
          </a:xfrm>
        </p:spPr>
        <p:txBody>
          <a:bodyPr/>
          <a:lstStyle>
            <a:lvl1pPr>
              <a:defRPr>
                <a:solidFill>
                  <a:schemeClr val="tx1"/>
                </a:solidFill>
              </a:defRPr>
            </a:lvl1pPr>
          </a:lstStyle>
          <a:p>
            <a:endParaRPr lang="en-US" dirty="0"/>
          </a:p>
        </p:txBody>
      </p:sp>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4" name="Footer Placeholder 3">
            <a:extLst>
              <a:ext uri="{FF2B5EF4-FFF2-40B4-BE49-F238E27FC236}">
                <a16:creationId xmlns:a16="http://schemas.microsoft.com/office/drawing/2014/main" id="{D1578EA5-216B-41F7-80D1-9ED07FFDB66F}"/>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C772CC63-C628-4456-9B92-DA4E670BAC0D}"/>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065862895"/>
      </p:ext>
    </p:extLst>
  </p:cSld>
  <p:clrMapOvr>
    <a:masterClrMapping/>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1392" userDrawn="1">
          <p15:clr>
            <a:srgbClr val="FBAE40"/>
          </p15:clr>
        </p15:guide>
        <p15:guide id="10" orient="horz" pos="55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952500" y="2209800"/>
            <a:ext cx="10287000" cy="2593109"/>
          </a:xfrm>
        </p:spPr>
        <p:txBody>
          <a:bodyPr/>
          <a:lstStyle/>
          <a:p>
            <a:endParaRPr lang="en-US" dirty="0"/>
          </a:p>
        </p:txBody>
      </p:sp>
      <p:sp>
        <p:nvSpPr>
          <p:cNvPr id="4" name="Footer Placeholder 3">
            <a:extLst>
              <a:ext uri="{FF2B5EF4-FFF2-40B4-BE49-F238E27FC236}">
                <a16:creationId xmlns:a16="http://schemas.microsoft.com/office/drawing/2014/main" id="{DB42D896-6ACC-40D7-8D8B-F9AF3E7DE1A1}"/>
              </a:ext>
            </a:extLst>
          </p:cNvPr>
          <p:cNvSpPr>
            <a:spLocks noGrp="1"/>
          </p:cNvSpPr>
          <p:nvPr>
            <p:ph type="ftr" sz="quarter" idx="12"/>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E69F7A1E-B7E2-4E9C-A66C-BCE08900C5F1}"/>
              </a:ext>
            </a:extLst>
          </p:cNvPr>
          <p:cNvSpPr>
            <a:spLocks noGrp="1"/>
          </p:cNvSpPr>
          <p:nvPr>
            <p:ph type="sldNum" sz="quarter" idx="13"/>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40131073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tx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2" y="2476500"/>
            <a:ext cx="7132320" cy="3289971"/>
          </a:xfrm>
          <a:prstGeom prst="rect">
            <a:avLst/>
          </a:prstGeom>
          <a:ln>
            <a:noFill/>
          </a:ln>
        </p:spPr>
        <p:txBody>
          <a:bodyPr lIns="0" tIns="0" rIns="0" bIns="0" anchor="t" anchorCtr="0">
            <a:normAutofit/>
          </a:bodyPr>
          <a:lstStyle>
            <a:lvl1pPr>
              <a:lnSpc>
                <a:spcPct val="100000"/>
              </a:lnSpc>
              <a:defRPr sz="2800" b="0" i="0">
                <a:solidFill>
                  <a:schemeClr val="bg1"/>
                </a:solidFill>
                <a:latin typeface="+mn-lt"/>
              </a:defRPr>
            </a:lvl1pPr>
          </a:lstStyle>
          <a:p>
            <a:r>
              <a:rPr lang="en-US" dirty="0"/>
              <a:t>Click to edit</a:t>
            </a:r>
          </a:p>
        </p:txBody>
      </p:sp>
      <p:sp>
        <p:nvSpPr>
          <p:cNvPr id="10" name="TextBox 9">
            <a:extLst>
              <a:ext uri="{FF2B5EF4-FFF2-40B4-BE49-F238E27FC236}">
                <a16:creationId xmlns:a16="http://schemas.microsoft.com/office/drawing/2014/main" id="{E902327D-DBD4-7A4E-ABF2-A946A559A8AD}"/>
              </a:ext>
            </a:extLst>
          </p:cNvPr>
          <p:cNvSpPr txBox="1"/>
          <p:nvPr userDrawn="1"/>
        </p:nvSpPr>
        <p:spPr>
          <a:xfrm>
            <a:off x="699948" y="548291"/>
            <a:ext cx="1589372" cy="3170099"/>
          </a:xfrm>
          <a:prstGeom prst="rect">
            <a:avLst/>
          </a:prstGeom>
          <a:noFill/>
        </p:spPr>
        <p:txBody>
          <a:bodyPr wrap="square" rtlCol="0">
            <a:spAutoFit/>
          </a:bodyPr>
          <a:lstStyle/>
          <a:p>
            <a:r>
              <a:rPr lang="en-US" sz="20000" b="1" dirty="0">
                <a:solidFill>
                  <a:schemeClr val="bg1"/>
                </a:solidFill>
              </a:rPr>
              <a:t>“</a:t>
            </a:r>
          </a:p>
        </p:txBody>
      </p:sp>
      <p:grpSp>
        <p:nvGrpSpPr>
          <p:cNvPr id="18" name="Group 17">
            <a:extLst>
              <a:ext uri="{FF2B5EF4-FFF2-40B4-BE49-F238E27FC236}">
                <a16:creationId xmlns:a16="http://schemas.microsoft.com/office/drawing/2014/main" id="{6ACB4ADD-D9F4-984E-B29D-A2CF6D19E810}"/>
              </a:ext>
            </a:extLst>
          </p:cNvPr>
          <p:cNvGrpSpPr/>
          <p:nvPr userDrawn="1"/>
        </p:nvGrpSpPr>
        <p:grpSpPr>
          <a:xfrm>
            <a:off x="6362700" y="0"/>
            <a:ext cx="5829298" cy="3235602"/>
            <a:chOff x="5612972" y="1"/>
            <a:chExt cx="6615961" cy="3672246"/>
          </a:xfrm>
        </p:grpSpPr>
        <p:sp>
          <p:nvSpPr>
            <p:cNvPr id="19" name="AutoShape 24">
              <a:extLst>
                <a:ext uri="{FF2B5EF4-FFF2-40B4-BE49-F238E27FC236}">
                  <a16:creationId xmlns:a16="http://schemas.microsoft.com/office/drawing/2014/main" id="{5017C477-A988-7041-8A67-3D8294D6AD7C}"/>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id="{206D7F37-5DD1-A24E-9CCA-84B2A168554D}"/>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A6E321C8-096C-1B41-B14F-4CA7AE04BB1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32B3FDD4-EB13-F44F-99D0-BFAB06F00B3A}"/>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23" name="Freeform 22">
              <a:extLst>
                <a:ext uri="{FF2B5EF4-FFF2-40B4-BE49-F238E27FC236}">
                  <a16:creationId xmlns:a16="http://schemas.microsoft.com/office/drawing/2014/main" id="{A20BCBD2-A735-0C43-8C55-B384372AC62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grpSp>
        <p:nvGrpSpPr>
          <p:cNvPr id="24" name="Group 23">
            <a:extLst>
              <a:ext uri="{FF2B5EF4-FFF2-40B4-BE49-F238E27FC236}">
                <a16:creationId xmlns:a16="http://schemas.microsoft.com/office/drawing/2014/main" id="{669A90A7-BF26-684E-8C8B-638053DA1234}"/>
              </a:ext>
            </a:extLst>
          </p:cNvPr>
          <p:cNvGrpSpPr>
            <a:grpSpLocks/>
          </p:cNvGrpSpPr>
          <p:nvPr userDrawn="1"/>
        </p:nvGrpSpPr>
        <p:grpSpPr bwMode="auto">
          <a:xfrm rot="16200000" flipV="1">
            <a:off x="0" y="3900132"/>
            <a:ext cx="2959226" cy="2959226"/>
            <a:chOff x="0" y="12289"/>
            <a:chExt cx="3550" cy="3551"/>
          </a:xfrm>
        </p:grpSpPr>
        <p:sp>
          <p:nvSpPr>
            <p:cNvPr id="25" name="Freeform 24">
              <a:extLst>
                <a:ext uri="{FF2B5EF4-FFF2-40B4-BE49-F238E27FC236}">
                  <a16:creationId xmlns:a16="http://schemas.microsoft.com/office/drawing/2014/main" id="{861D8E86-886A-8744-BC4C-FE82B02438F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6" name="Freeform 25">
              <a:extLst>
                <a:ext uri="{FF2B5EF4-FFF2-40B4-BE49-F238E27FC236}">
                  <a16:creationId xmlns:a16="http://schemas.microsoft.com/office/drawing/2014/main" id="{2D967470-E96E-8843-AAD2-E0C8B807793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C8A27D09-765D-3949-BCCA-238C3514D4CF}"/>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4782921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560">
          <p15:clr>
            <a:srgbClr val="FBAE40"/>
          </p15:clr>
        </p15:guide>
        <p15:guide id="8" orient="horz" pos="1752" userDrawn="1">
          <p15:clr>
            <a:srgbClr val="FBAE40"/>
          </p15:clr>
        </p15:guide>
        <p15:guide id="9" orient="horz" pos="124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tx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A7D9F21A-75CF-6045-8FA1-C4F4E21B699C}"/>
              </a:ext>
            </a:extLst>
          </p:cNvPr>
          <p:cNvGrpSpPr>
            <a:grpSpLocks/>
          </p:cNvGrpSpPr>
          <p:nvPr userDrawn="1"/>
        </p:nvGrpSpPr>
        <p:grpSpPr bwMode="auto">
          <a:xfrm rot="16200000" flipV="1">
            <a:off x="0" y="3900132"/>
            <a:ext cx="2959226" cy="2959226"/>
            <a:chOff x="0" y="12289"/>
            <a:chExt cx="3550" cy="3551"/>
          </a:xfrm>
        </p:grpSpPr>
        <p:sp>
          <p:nvSpPr>
            <p:cNvPr id="26" name="Freeform 25">
              <a:extLst>
                <a:ext uri="{FF2B5EF4-FFF2-40B4-BE49-F238E27FC236}">
                  <a16:creationId xmlns:a16="http://schemas.microsoft.com/office/drawing/2014/main" id="{AEA7E377-BB07-FA43-B532-10A92EE030B0}"/>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7" name="Freeform 26">
              <a:extLst>
                <a:ext uri="{FF2B5EF4-FFF2-40B4-BE49-F238E27FC236}">
                  <a16:creationId xmlns:a16="http://schemas.microsoft.com/office/drawing/2014/main" id="{F18DE645-B3D5-2F4E-AAD6-002FEF13A310}"/>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6" name="Freeform 35">
              <a:extLst>
                <a:ext uri="{FF2B5EF4-FFF2-40B4-BE49-F238E27FC236}">
                  <a16:creationId xmlns:a16="http://schemas.microsoft.com/office/drawing/2014/main" id="{B90F6499-BA50-2340-A026-32C79B6BFAF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8" name="Picture Placeholder 25">
            <a:extLst>
              <a:ext uri="{FF2B5EF4-FFF2-40B4-BE49-F238E27FC236}">
                <a16:creationId xmlns:a16="http://schemas.microsoft.com/office/drawing/2014/main" id="{2274C164-503B-E746-A155-849A9BC2406E}"/>
              </a:ext>
            </a:extLst>
          </p:cNvPr>
          <p:cNvSpPr>
            <a:spLocks noGrp="1"/>
          </p:cNvSpPr>
          <p:nvPr>
            <p:ph type="pic" sz="quarter" idx="18"/>
          </p:nvPr>
        </p:nvSpPr>
        <p:spPr>
          <a:xfrm>
            <a:off x="954268" y="2572883"/>
            <a:ext cx="2118245" cy="2037217"/>
          </a:xfrm>
          <a:prstGeom prst="rect">
            <a:avLst/>
          </a:prstGeom>
        </p:spPr>
        <p:txBody>
          <a:bodyPr/>
          <a:lstStyle/>
          <a:p>
            <a:r>
              <a:rPr lang="en-US" dirty="0"/>
              <a:t>Click icon to add picture</a:t>
            </a:r>
          </a:p>
        </p:txBody>
      </p:sp>
      <p:sp>
        <p:nvSpPr>
          <p:cNvPr id="61" name="Title 1">
            <a:extLst>
              <a:ext uri="{FF2B5EF4-FFF2-40B4-BE49-F238E27FC236}">
                <a16:creationId xmlns:a16="http://schemas.microsoft.com/office/drawing/2014/main" id="{E2F20AFE-B282-5146-B0D6-F2FC1B6D303E}"/>
              </a:ext>
            </a:extLst>
          </p:cNvPr>
          <p:cNvSpPr>
            <a:spLocks noGrp="1"/>
          </p:cNvSpPr>
          <p:nvPr>
            <p:ph type="title"/>
          </p:nvPr>
        </p:nvSpPr>
        <p:spPr>
          <a:xfrm>
            <a:off x="964022" y="879063"/>
            <a:ext cx="75322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cxnSp>
        <p:nvCxnSpPr>
          <p:cNvPr id="62" name="Straight Connector 61">
            <a:extLst>
              <a:ext uri="{FF2B5EF4-FFF2-40B4-BE49-F238E27FC236}">
                <a16:creationId xmlns:a16="http://schemas.microsoft.com/office/drawing/2014/main" id="{F777D2F0-DE3F-8343-B97A-E7FA440532FD}"/>
              </a:ext>
            </a:extLst>
          </p:cNvPr>
          <p:cNvCxnSpPr>
            <a:cxnSpLocks/>
          </p:cNvCxnSpPr>
          <p:nvPr userDrawn="1"/>
        </p:nvCxnSpPr>
        <p:spPr>
          <a:xfrm>
            <a:off x="952500" y="1939108"/>
            <a:ext cx="2133600" cy="0"/>
          </a:xfrm>
          <a:prstGeom prst="line">
            <a:avLst/>
          </a:prstGeom>
          <a:ln w="101600">
            <a:solidFill>
              <a:schemeClr val="tx1"/>
            </a:solidFill>
          </a:ln>
        </p:spPr>
        <p:style>
          <a:lnRef idx="1">
            <a:schemeClr val="dk1"/>
          </a:lnRef>
          <a:fillRef idx="0">
            <a:schemeClr val="dk1"/>
          </a:fillRef>
          <a:effectRef idx="0">
            <a:schemeClr val="dk1"/>
          </a:effectRef>
          <a:fontRef idx="minor">
            <a:schemeClr val="tx1"/>
          </a:fontRef>
        </p:style>
      </p:cxnSp>
      <p:sp>
        <p:nvSpPr>
          <p:cNvPr id="63" name="Picture Placeholder 25">
            <a:extLst>
              <a:ext uri="{FF2B5EF4-FFF2-40B4-BE49-F238E27FC236}">
                <a16:creationId xmlns:a16="http://schemas.microsoft.com/office/drawing/2014/main" id="{AF1B5ED8-33F6-FB44-AA92-F0D227BB310C}"/>
              </a:ext>
            </a:extLst>
          </p:cNvPr>
          <p:cNvSpPr>
            <a:spLocks noGrp="1"/>
          </p:cNvSpPr>
          <p:nvPr>
            <p:ph type="pic" sz="quarter" idx="24"/>
          </p:nvPr>
        </p:nvSpPr>
        <p:spPr>
          <a:xfrm>
            <a:off x="3658280" y="2572883"/>
            <a:ext cx="2118245" cy="2037217"/>
          </a:xfrm>
          <a:prstGeom prst="rect">
            <a:avLst/>
          </a:prstGeom>
        </p:spPr>
        <p:txBody>
          <a:bodyPr/>
          <a:lstStyle/>
          <a:p>
            <a:r>
              <a:rPr lang="en-US" dirty="0"/>
              <a:t>Click icon to add picture</a:t>
            </a:r>
          </a:p>
        </p:txBody>
      </p:sp>
      <p:sp>
        <p:nvSpPr>
          <p:cNvPr id="72" name="Text Placeholder 29">
            <a:extLst>
              <a:ext uri="{FF2B5EF4-FFF2-40B4-BE49-F238E27FC236}">
                <a16:creationId xmlns:a16="http://schemas.microsoft.com/office/drawing/2014/main" id="{0D824BDD-2D23-C943-8FE9-60B7B23B5ECD}"/>
              </a:ext>
            </a:extLst>
          </p:cNvPr>
          <p:cNvSpPr>
            <a:spLocks noGrp="1"/>
          </p:cNvSpPr>
          <p:nvPr>
            <p:ph type="body" sz="quarter" idx="12"/>
          </p:nvPr>
        </p:nvSpPr>
        <p:spPr>
          <a:xfrm>
            <a:off x="952500" y="5393169"/>
            <a:ext cx="2133600"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3" name="Text Placeholder 29">
            <a:extLst>
              <a:ext uri="{FF2B5EF4-FFF2-40B4-BE49-F238E27FC236}">
                <a16:creationId xmlns:a16="http://schemas.microsoft.com/office/drawing/2014/main" id="{2F3D441E-DFB1-084B-8192-C6CBECCA40B9}"/>
              </a:ext>
            </a:extLst>
          </p:cNvPr>
          <p:cNvSpPr>
            <a:spLocks noGrp="1"/>
          </p:cNvSpPr>
          <p:nvPr>
            <p:ph type="body" sz="quarter" idx="11"/>
          </p:nvPr>
        </p:nvSpPr>
        <p:spPr>
          <a:xfrm>
            <a:off x="952500" y="4986745"/>
            <a:ext cx="2133600"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4" name="Text Placeholder 29">
            <a:extLst>
              <a:ext uri="{FF2B5EF4-FFF2-40B4-BE49-F238E27FC236}">
                <a16:creationId xmlns:a16="http://schemas.microsoft.com/office/drawing/2014/main" id="{25797825-E7AE-2C41-A965-E6F0D70D9747}"/>
              </a:ext>
            </a:extLst>
          </p:cNvPr>
          <p:cNvSpPr>
            <a:spLocks noGrp="1"/>
          </p:cNvSpPr>
          <p:nvPr>
            <p:ph type="body" sz="quarter" idx="13"/>
          </p:nvPr>
        </p:nvSpPr>
        <p:spPr>
          <a:xfrm>
            <a:off x="3663042" y="5393169"/>
            <a:ext cx="2128157"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5" name="Text Placeholder 29">
            <a:extLst>
              <a:ext uri="{FF2B5EF4-FFF2-40B4-BE49-F238E27FC236}">
                <a16:creationId xmlns:a16="http://schemas.microsoft.com/office/drawing/2014/main" id="{63C1927C-E23B-204E-9F3A-2A67D2BF702C}"/>
              </a:ext>
            </a:extLst>
          </p:cNvPr>
          <p:cNvSpPr>
            <a:spLocks noGrp="1"/>
          </p:cNvSpPr>
          <p:nvPr>
            <p:ph type="body" sz="quarter" idx="15"/>
          </p:nvPr>
        </p:nvSpPr>
        <p:spPr>
          <a:xfrm>
            <a:off x="3663042" y="4986745"/>
            <a:ext cx="2128157"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6" name="Text Placeholder 29">
            <a:extLst>
              <a:ext uri="{FF2B5EF4-FFF2-40B4-BE49-F238E27FC236}">
                <a16:creationId xmlns:a16="http://schemas.microsoft.com/office/drawing/2014/main" id="{EC81F0F5-C204-7248-A336-A655814A8A34}"/>
              </a:ext>
            </a:extLst>
          </p:cNvPr>
          <p:cNvSpPr>
            <a:spLocks noGrp="1"/>
          </p:cNvSpPr>
          <p:nvPr>
            <p:ph type="body" sz="quarter" idx="16"/>
          </p:nvPr>
        </p:nvSpPr>
        <p:spPr>
          <a:xfrm>
            <a:off x="63670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7" name="Text Placeholder 29">
            <a:extLst>
              <a:ext uri="{FF2B5EF4-FFF2-40B4-BE49-F238E27FC236}">
                <a16:creationId xmlns:a16="http://schemas.microsoft.com/office/drawing/2014/main" id="{C9FEF82E-4E9C-8343-9D36-C4A00D7137CC}"/>
              </a:ext>
            </a:extLst>
          </p:cNvPr>
          <p:cNvSpPr>
            <a:spLocks noGrp="1"/>
          </p:cNvSpPr>
          <p:nvPr>
            <p:ph type="body" sz="quarter" idx="31"/>
          </p:nvPr>
        </p:nvSpPr>
        <p:spPr>
          <a:xfrm>
            <a:off x="63670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78" name="Text Placeholder 29">
            <a:extLst>
              <a:ext uri="{FF2B5EF4-FFF2-40B4-BE49-F238E27FC236}">
                <a16:creationId xmlns:a16="http://schemas.microsoft.com/office/drawing/2014/main" id="{F8AF6664-A005-7A42-9AEF-C5AA5603E49D}"/>
              </a:ext>
            </a:extLst>
          </p:cNvPr>
          <p:cNvSpPr>
            <a:spLocks noGrp="1"/>
          </p:cNvSpPr>
          <p:nvPr>
            <p:ph type="body" sz="quarter" idx="19"/>
          </p:nvPr>
        </p:nvSpPr>
        <p:spPr>
          <a:xfrm>
            <a:off x="9110254" y="5393169"/>
            <a:ext cx="2129245" cy="369332"/>
          </a:xfrm>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79" name="Text Placeholder 29">
            <a:extLst>
              <a:ext uri="{FF2B5EF4-FFF2-40B4-BE49-F238E27FC236}">
                <a16:creationId xmlns:a16="http://schemas.microsoft.com/office/drawing/2014/main" id="{5F6C1E52-E2B6-5F45-A863-5BB35ABAFCD6}"/>
              </a:ext>
            </a:extLst>
          </p:cNvPr>
          <p:cNvSpPr>
            <a:spLocks noGrp="1"/>
          </p:cNvSpPr>
          <p:nvPr>
            <p:ph type="body" sz="quarter" idx="21"/>
          </p:nvPr>
        </p:nvSpPr>
        <p:spPr>
          <a:xfrm>
            <a:off x="9110254" y="4986745"/>
            <a:ext cx="2129245" cy="205837"/>
          </a:xfrm>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grpSp>
        <p:nvGrpSpPr>
          <p:cNvPr id="23" name="Group 22">
            <a:extLst>
              <a:ext uri="{FF2B5EF4-FFF2-40B4-BE49-F238E27FC236}">
                <a16:creationId xmlns:a16="http://schemas.microsoft.com/office/drawing/2014/main" id="{EFD0B2D5-B3C2-D847-A220-86CB6A37E418}"/>
              </a:ext>
            </a:extLst>
          </p:cNvPr>
          <p:cNvGrpSpPr/>
          <p:nvPr userDrawn="1"/>
        </p:nvGrpSpPr>
        <p:grpSpPr>
          <a:xfrm>
            <a:off x="6362700" y="0"/>
            <a:ext cx="5829298" cy="3235602"/>
            <a:chOff x="5612972" y="1"/>
            <a:chExt cx="6615961" cy="3672246"/>
          </a:xfrm>
        </p:grpSpPr>
        <p:sp>
          <p:nvSpPr>
            <p:cNvPr id="28" name="AutoShape 24">
              <a:extLst>
                <a:ext uri="{FF2B5EF4-FFF2-40B4-BE49-F238E27FC236}">
                  <a16:creationId xmlns:a16="http://schemas.microsoft.com/office/drawing/2014/main" id="{A7FD25A4-760F-814C-915F-DD6E89CA3A40}"/>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9" name="Freeform 28">
              <a:extLst>
                <a:ext uri="{FF2B5EF4-FFF2-40B4-BE49-F238E27FC236}">
                  <a16:creationId xmlns:a16="http://schemas.microsoft.com/office/drawing/2014/main" id="{A0CC8369-E81F-D447-87D8-1AF0C58EAC07}"/>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0" name="Freeform 29">
              <a:extLst>
                <a:ext uri="{FF2B5EF4-FFF2-40B4-BE49-F238E27FC236}">
                  <a16:creationId xmlns:a16="http://schemas.microsoft.com/office/drawing/2014/main" id="{C41CA81E-EF54-D048-8775-CD4AB37A7DF6}"/>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31" name="Freeform 30">
              <a:extLst>
                <a:ext uri="{FF2B5EF4-FFF2-40B4-BE49-F238E27FC236}">
                  <a16:creationId xmlns:a16="http://schemas.microsoft.com/office/drawing/2014/main" id="{D95A4B85-923E-B641-B239-2A1999AB294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32" name="Freeform 31">
              <a:extLst>
                <a:ext uri="{FF2B5EF4-FFF2-40B4-BE49-F238E27FC236}">
                  <a16:creationId xmlns:a16="http://schemas.microsoft.com/office/drawing/2014/main" id="{501386DC-76EB-F34E-AD0E-22957D3B38D5}"/>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66" name="Picture Placeholder 25">
            <a:extLst>
              <a:ext uri="{FF2B5EF4-FFF2-40B4-BE49-F238E27FC236}">
                <a16:creationId xmlns:a16="http://schemas.microsoft.com/office/drawing/2014/main" id="{2D21D633-C51E-E94E-BAE3-96F52F76E496}"/>
              </a:ext>
            </a:extLst>
          </p:cNvPr>
          <p:cNvSpPr>
            <a:spLocks noGrp="1"/>
          </p:cNvSpPr>
          <p:nvPr>
            <p:ph type="pic" sz="quarter" idx="27"/>
          </p:nvPr>
        </p:nvSpPr>
        <p:spPr>
          <a:xfrm>
            <a:off x="6362292" y="2572883"/>
            <a:ext cx="2118245" cy="2037217"/>
          </a:xfrm>
          <a:prstGeom prst="rect">
            <a:avLst/>
          </a:prstGeom>
        </p:spPr>
        <p:txBody>
          <a:bodyPr/>
          <a:lstStyle/>
          <a:p>
            <a:r>
              <a:rPr lang="en-US" dirty="0"/>
              <a:t>Click icon to add picture</a:t>
            </a:r>
          </a:p>
        </p:txBody>
      </p:sp>
      <p:sp>
        <p:nvSpPr>
          <p:cNvPr id="69" name="Picture Placeholder 25">
            <a:extLst>
              <a:ext uri="{FF2B5EF4-FFF2-40B4-BE49-F238E27FC236}">
                <a16:creationId xmlns:a16="http://schemas.microsoft.com/office/drawing/2014/main" id="{639EFA5A-9C69-DF4D-81B7-FA1F8CCCF934}"/>
              </a:ext>
            </a:extLst>
          </p:cNvPr>
          <p:cNvSpPr>
            <a:spLocks noGrp="1"/>
          </p:cNvSpPr>
          <p:nvPr>
            <p:ph type="pic" sz="quarter" idx="30"/>
          </p:nvPr>
        </p:nvSpPr>
        <p:spPr>
          <a:xfrm>
            <a:off x="9112023" y="2572883"/>
            <a:ext cx="2118245" cy="2037217"/>
          </a:xfrm>
          <a:prstGeom prst="rect">
            <a:avLst/>
          </a:prstGeom>
        </p:spPr>
        <p:txBody>
          <a:bodyPr/>
          <a:lstStyle/>
          <a:p>
            <a:r>
              <a:rPr lang="en-US" dirty="0"/>
              <a:t>Click icon to add picture</a:t>
            </a:r>
          </a:p>
        </p:txBody>
      </p:sp>
      <p:sp>
        <p:nvSpPr>
          <p:cNvPr id="4" name="Footer Placeholder 3">
            <a:extLst>
              <a:ext uri="{FF2B5EF4-FFF2-40B4-BE49-F238E27FC236}">
                <a16:creationId xmlns:a16="http://schemas.microsoft.com/office/drawing/2014/main" id="{7DE0184F-2619-4333-B49F-C7ACE8B2C3A6}"/>
              </a:ext>
            </a:extLst>
          </p:cNvPr>
          <p:cNvSpPr>
            <a:spLocks noGrp="1"/>
          </p:cNvSpPr>
          <p:nvPr>
            <p:ph type="ftr" sz="quarter" idx="33"/>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05A1C65-B00C-4CA4-83B6-3DFA3DF96296}"/>
              </a:ext>
            </a:extLst>
          </p:cNvPr>
          <p:cNvSpPr>
            <a:spLocks noGrp="1"/>
          </p:cNvSpPr>
          <p:nvPr>
            <p:ph type="sldNum" sz="quarter" idx="34"/>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9963624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304" userDrawn="1">
          <p15:clr>
            <a:srgbClr val="FBAE40"/>
          </p15:clr>
        </p15:guide>
        <p15:guide id="4" pos="4008" userDrawn="1">
          <p15:clr>
            <a:srgbClr val="FBAE40"/>
          </p15:clr>
        </p15:guide>
        <p15:guide id="5" pos="1944" userDrawn="1">
          <p15:clr>
            <a:srgbClr val="FBAE40"/>
          </p15:clr>
        </p15:guide>
        <p15:guide id="6" pos="3648" userDrawn="1">
          <p15:clr>
            <a:srgbClr val="FBAE40"/>
          </p15:clr>
        </p15:guide>
        <p15:guide id="7" orient="horz" pos="1392" userDrawn="1">
          <p15:clr>
            <a:srgbClr val="FBAE40"/>
          </p15:clr>
        </p15:guide>
        <p15:guide id="8" orient="horz" pos="552" userDrawn="1">
          <p15:clr>
            <a:srgbClr val="FBAE40"/>
          </p15:clr>
        </p15:guide>
        <p15:guide id="9" orient="horz" pos="1224" userDrawn="1">
          <p15:clr>
            <a:srgbClr val="FBAE40"/>
          </p15:clr>
        </p15:guide>
        <p15:guide id="10" pos="5352" userDrawn="1">
          <p15:clr>
            <a:srgbClr val="FBAE40"/>
          </p15:clr>
        </p15:guide>
        <p15:guide id="11" pos="5736" userDrawn="1">
          <p15:clr>
            <a:srgbClr val="FBAE40"/>
          </p15:clr>
        </p15:guide>
        <p15:guide id="12" orient="horz" pos="2904" userDrawn="1">
          <p15:clr>
            <a:srgbClr val="FBAE40"/>
          </p15:clr>
        </p15:guide>
        <p15:guide id="13" orient="horz" pos="160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
    <p:bg>
      <p:bgPr>
        <a:solidFill>
          <a:schemeClr val="tx1"/>
        </a:solidFill>
        <a:effectLst/>
      </p:bgPr>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040046AF-E5BF-854D-9986-7C3019770FE7}"/>
              </a:ext>
            </a:extLst>
          </p:cNvPr>
          <p:cNvCxnSpPr>
            <a:cxnSpLocks/>
          </p:cNvCxnSpPr>
          <p:nvPr userDrawn="1"/>
        </p:nvCxnSpPr>
        <p:spPr>
          <a:xfrm flipH="1">
            <a:off x="1045959" y="2213783"/>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6CA14A6-0144-BC49-A8D4-C979D13258C0}"/>
              </a:ext>
            </a:extLst>
          </p:cNvPr>
          <p:cNvCxnSpPr>
            <a:cxnSpLocks/>
          </p:cNvCxnSpPr>
          <p:nvPr userDrawn="1"/>
        </p:nvCxnSpPr>
        <p:spPr>
          <a:xfrm flipH="1">
            <a:off x="6180493" y="2213783"/>
            <a:ext cx="11102"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582FC2-A135-5743-B9C0-6AC7225B42E1}"/>
              </a:ext>
            </a:extLst>
          </p:cNvPr>
          <p:cNvCxnSpPr>
            <a:cxnSpLocks/>
          </p:cNvCxnSpPr>
          <p:nvPr userDrawn="1"/>
        </p:nvCxnSpPr>
        <p:spPr>
          <a:xfrm flipH="1">
            <a:off x="8745623" y="3904712"/>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C43222-5868-0247-838F-58F4F6C8EE75}"/>
              </a:ext>
            </a:extLst>
          </p:cNvPr>
          <p:cNvCxnSpPr>
            <a:cxnSpLocks/>
          </p:cNvCxnSpPr>
          <p:nvPr userDrawn="1"/>
        </p:nvCxnSpPr>
        <p:spPr>
          <a:xfrm flipH="1">
            <a:off x="3611089" y="3895941"/>
            <a:ext cx="2136" cy="1828800"/>
          </a:xfrm>
          <a:prstGeom prst="line">
            <a:avLst/>
          </a:prstGeom>
          <a:ln w="165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30" name="Title 1">
            <a:extLst>
              <a:ext uri="{FF2B5EF4-FFF2-40B4-BE49-F238E27FC236}">
                <a16:creationId xmlns:a16="http://schemas.microsoft.com/office/drawing/2014/main" id="{46EEE005-F78A-9D4F-B159-964376C387DD}"/>
              </a:ext>
            </a:extLst>
          </p:cNvPr>
          <p:cNvSpPr>
            <a:spLocks noGrp="1"/>
          </p:cNvSpPr>
          <p:nvPr>
            <p:ph type="title"/>
          </p:nvPr>
        </p:nvSpPr>
        <p:spPr>
          <a:xfrm>
            <a:off x="964023" y="879063"/>
            <a:ext cx="4941477" cy="610863"/>
          </a:xfrm>
          <a:prstGeom prst="rect">
            <a:avLst/>
          </a:prstGeom>
        </p:spPr>
        <p:txBody>
          <a:bodyPr lIns="0" tIns="0" rIns="0" bIns="0" anchor="b" anchorCtr="0">
            <a:normAutofit/>
          </a:bodyPr>
          <a:lstStyle>
            <a:lvl1pPr>
              <a:defRPr sz="4400" b="1" i="0">
                <a:solidFill>
                  <a:schemeClr val="bg1"/>
                </a:solidFill>
                <a:latin typeface="+mj-lt"/>
              </a:defRPr>
            </a:lvl1pPr>
          </a:lstStyle>
          <a:p>
            <a:r>
              <a:rPr lang="en-US" dirty="0"/>
              <a:t>Click to edit </a:t>
            </a:r>
          </a:p>
        </p:txBody>
      </p:sp>
      <p:sp>
        <p:nvSpPr>
          <p:cNvPr id="96" name="Text Placeholder 29">
            <a:extLst>
              <a:ext uri="{FF2B5EF4-FFF2-40B4-BE49-F238E27FC236}">
                <a16:creationId xmlns:a16="http://schemas.microsoft.com/office/drawing/2014/main" id="{FC61536F-8EA7-5A48-AF76-8B0E251BD8CB}"/>
              </a:ext>
            </a:extLst>
          </p:cNvPr>
          <p:cNvSpPr>
            <a:spLocks noGrp="1"/>
          </p:cNvSpPr>
          <p:nvPr>
            <p:ph type="body" sz="quarter" idx="12"/>
          </p:nvPr>
        </p:nvSpPr>
        <p:spPr>
          <a:xfrm>
            <a:off x="1296955"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97" name="Text Placeholder 29">
            <a:extLst>
              <a:ext uri="{FF2B5EF4-FFF2-40B4-BE49-F238E27FC236}">
                <a16:creationId xmlns:a16="http://schemas.microsoft.com/office/drawing/2014/main" id="{64FFD994-BD97-ED49-8607-286ECBB1CDA3}"/>
              </a:ext>
            </a:extLst>
          </p:cNvPr>
          <p:cNvSpPr>
            <a:spLocks noGrp="1"/>
          </p:cNvSpPr>
          <p:nvPr>
            <p:ph type="body" sz="quarter" idx="11"/>
          </p:nvPr>
        </p:nvSpPr>
        <p:spPr>
          <a:xfrm>
            <a:off x="1296955"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sp>
        <p:nvSpPr>
          <p:cNvPr id="102" name="Text Placeholder 29">
            <a:extLst>
              <a:ext uri="{FF2B5EF4-FFF2-40B4-BE49-F238E27FC236}">
                <a16:creationId xmlns:a16="http://schemas.microsoft.com/office/drawing/2014/main" id="{D1ADE805-BFBC-ED47-B9CB-6CB2FF02E868}"/>
              </a:ext>
            </a:extLst>
          </p:cNvPr>
          <p:cNvSpPr>
            <a:spLocks noGrp="1"/>
          </p:cNvSpPr>
          <p:nvPr>
            <p:ph type="body" sz="quarter" idx="30"/>
          </p:nvPr>
        </p:nvSpPr>
        <p:spPr>
          <a:xfrm>
            <a:off x="3897799"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3" name="Text Placeholder 29">
            <a:extLst>
              <a:ext uri="{FF2B5EF4-FFF2-40B4-BE49-F238E27FC236}">
                <a16:creationId xmlns:a16="http://schemas.microsoft.com/office/drawing/2014/main" id="{334A3589-641F-F547-891B-149579153B75}"/>
              </a:ext>
            </a:extLst>
          </p:cNvPr>
          <p:cNvSpPr>
            <a:spLocks noGrp="1"/>
          </p:cNvSpPr>
          <p:nvPr>
            <p:ph type="body" sz="quarter" idx="31"/>
          </p:nvPr>
        </p:nvSpPr>
        <p:spPr>
          <a:xfrm>
            <a:off x="3897799"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6" name="Text Placeholder 29">
            <a:extLst>
              <a:ext uri="{FF2B5EF4-FFF2-40B4-BE49-F238E27FC236}">
                <a16:creationId xmlns:a16="http://schemas.microsoft.com/office/drawing/2014/main" id="{A63F8454-D12E-A641-ABD0-8977D3F5EC05}"/>
              </a:ext>
            </a:extLst>
          </p:cNvPr>
          <p:cNvSpPr>
            <a:spLocks noGrp="1"/>
          </p:cNvSpPr>
          <p:nvPr>
            <p:ph type="body" sz="quarter" idx="32"/>
          </p:nvPr>
        </p:nvSpPr>
        <p:spPr>
          <a:xfrm>
            <a:off x="9001711" y="5087328"/>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7" name="Text Placeholder 29">
            <a:extLst>
              <a:ext uri="{FF2B5EF4-FFF2-40B4-BE49-F238E27FC236}">
                <a16:creationId xmlns:a16="http://schemas.microsoft.com/office/drawing/2014/main" id="{F35AA15D-DBAD-9840-8764-A5B6D486A234}"/>
              </a:ext>
            </a:extLst>
          </p:cNvPr>
          <p:cNvSpPr>
            <a:spLocks noGrp="1"/>
          </p:cNvSpPr>
          <p:nvPr>
            <p:ph type="body" sz="quarter" idx="33"/>
          </p:nvPr>
        </p:nvSpPr>
        <p:spPr>
          <a:xfrm>
            <a:off x="9001711" y="4701908"/>
            <a:ext cx="2133600" cy="205837"/>
          </a:xfrm>
          <a:ln>
            <a:noFill/>
          </a:ln>
        </p:spPr>
        <p:txBody>
          <a:bodyPr vert="horz" lIns="0" tIns="0" rIns="0" bIns="0" rtlCol="0">
            <a:noAutofit/>
          </a:bodyPr>
          <a:lstStyle>
            <a:lvl1pPr marL="0" indent="0">
              <a:spcBef>
                <a:spcPts val="400"/>
              </a:spcBef>
              <a:buNone/>
              <a:defRPr lang="en-US" sz="1800" spc="0" baseline="0" dirty="0">
                <a:latin typeface="+mj-lt"/>
              </a:defRPr>
            </a:lvl1pPr>
            <a:lvl2pPr>
              <a:defRPr sz="4000"/>
            </a:lvl2pPr>
            <a:lvl3pPr>
              <a:defRPr sz="4000"/>
            </a:lvl3pPr>
            <a:lvl4pPr>
              <a:defRPr sz="4000"/>
            </a:lvl4pPr>
            <a:lvl5pPr>
              <a:defRPr sz="4000"/>
            </a:lvl5pPr>
          </a:lstStyle>
          <a:p>
            <a:pPr marL="0" lvl="0" indent="0">
              <a:spcBef>
                <a:spcPts val="400"/>
              </a:spcBef>
              <a:buNone/>
            </a:pPr>
            <a:r>
              <a:rPr lang="en-US" dirty="0"/>
              <a:t>Click to edit </a:t>
            </a:r>
          </a:p>
        </p:txBody>
      </p:sp>
      <p:sp>
        <p:nvSpPr>
          <p:cNvPr id="108" name="Text Placeholder 29">
            <a:extLst>
              <a:ext uri="{FF2B5EF4-FFF2-40B4-BE49-F238E27FC236}">
                <a16:creationId xmlns:a16="http://schemas.microsoft.com/office/drawing/2014/main" id="{8357CA0F-1A55-B145-8305-562F0DF22543}"/>
              </a:ext>
            </a:extLst>
          </p:cNvPr>
          <p:cNvSpPr>
            <a:spLocks noGrp="1"/>
          </p:cNvSpPr>
          <p:nvPr>
            <p:ph type="body" sz="quarter" idx="34"/>
          </p:nvPr>
        </p:nvSpPr>
        <p:spPr>
          <a:xfrm>
            <a:off x="6438143" y="2934856"/>
            <a:ext cx="2133600" cy="369332"/>
          </a:xfrm>
          <a:ln>
            <a:noFill/>
          </a:ln>
        </p:spPr>
        <p:txBody>
          <a:bodyPr lIns="0" tIns="0" rIns="0" bIns="0">
            <a:noAutofit/>
          </a:bodyPr>
          <a:lstStyle>
            <a:lvl1pPr marL="0" indent="0">
              <a:buNone/>
              <a:defRPr sz="1400" b="0" i="0">
                <a:solidFill>
                  <a:schemeClr val="bg1"/>
                </a:solidFill>
                <a:latin typeface="+mn-lt"/>
              </a:defRPr>
            </a:lvl1pPr>
            <a:lvl2pPr>
              <a:defRPr sz="4000"/>
            </a:lvl2pPr>
            <a:lvl3pPr>
              <a:defRPr sz="4000"/>
            </a:lvl3pPr>
            <a:lvl4pPr>
              <a:defRPr sz="4000"/>
            </a:lvl4pPr>
            <a:lvl5pPr>
              <a:defRPr sz="4000"/>
            </a:lvl5pPr>
          </a:lstStyle>
          <a:p>
            <a:pPr lvl="0"/>
            <a:r>
              <a:rPr lang="en-US" dirty="0"/>
              <a:t>Click to edit </a:t>
            </a:r>
          </a:p>
        </p:txBody>
      </p:sp>
      <p:sp>
        <p:nvSpPr>
          <p:cNvPr id="109" name="Text Placeholder 29">
            <a:extLst>
              <a:ext uri="{FF2B5EF4-FFF2-40B4-BE49-F238E27FC236}">
                <a16:creationId xmlns:a16="http://schemas.microsoft.com/office/drawing/2014/main" id="{D6C49F6F-AF28-8942-8442-8F54A1DC388B}"/>
              </a:ext>
            </a:extLst>
          </p:cNvPr>
          <p:cNvSpPr>
            <a:spLocks noGrp="1"/>
          </p:cNvSpPr>
          <p:nvPr>
            <p:ph type="body" sz="quarter" idx="35"/>
          </p:nvPr>
        </p:nvSpPr>
        <p:spPr>
          <a:xfrm>
            <a:off x="6438143" y="2568686"/>
            <a:ext cx="2133600" cy="205837"/>
          </a:xfrm>
          <a:ln>
            <a:noFill/>
          </a:ln>
        </p:spPr>
        <p:txBody>
          <a:bodyPr lIns="0" tIns="0" rIns="0" bIns="0">
            <a:noAutofit/>
          </a:bodyPr>
          <a:lstStyle>
            <a:lvl1pPr marL="0" indent="0">
              <a:spcBef>
                <a:spcPts val="400"/>
              </a:spcBef>
              <a:buNone/>
              <a:defRPr sz="1800" b="0" i="0" spc="0" baseline="0">
                <a:solidFill>
                  <a:schemeClr val="bg1"/>
                </a:solidFill>
                <a:latin typeface="+mj-lt"/>
              </a:defRPr>
            </a:lvl1pPr>
            <a:lvl2pPr>
              <a:defRPr sz="4000"/>
            </a:lvl2pPr>
            <a:lvl3pPr>
              <a:defRPr sz="4000"/>
            </a:lvl3pPr>
            <a:lvl4pPr>
              <a:defRPr sz="4000"/>
            </a:lvl4pPr>
            <a:lvl5pPr>
              <a:defRPr sz="4000"/>
            </a:lvl5pPr>
          </a:lstStyle>
          <a:p>
            <a:pPr lvl="0"/>
            <a:r>
              <a:rPr lang="en-US" dirty="0"/>
              <a:t>Click to edit </a:t>
            </a:r>
          </a:p>
        </p:txBody>
      </p:sp>
      <p:cxnSp>
        <p:nvCxnSpPr>
          <p:cNvPr id="8" name="Straight Connector 7">
            <a:extLst>
              <a:ext uri="{FF2B5EF4-FFF2-40B4-BE49-F238E27FC236}">
                <a16:creationId xmlns:a16="http://schemas.microsoft.com/office/drawing/2014/main" id="{4CE2724A-BCA1-604F-9D18-BF05746408C2}"/>
              </a:ext>
            </a:extLst>
          </p:cNvPr>
          <p:cNvCxnSpPr/>
          <p:nvPr userDrawn="1"/>
        </p:nvCxnSpPr>
        <p:spPr>
          <a:xfrm>
            <a:off x="967689" y="3968780"/>
            <a:ext cx="10275477" cy="0"/>
          </a:xfrm>
          <a:prstGeom prst="line">
            <a:avLst/>
          </a:prstGeom>
          <a:ln w="1651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4923D7D1-A9CC-C34C-86FF-43B5C8978712}"/>
              </a:ext>
            </a:extLst>
          </p:cNvPr>
          <p:cNvSpPr/>
          <p:nvPr userDrawn="1"/>
        </p:nvSpPr>
        <p:spPr>
          <a:xfrm>
            <a:off x="964323"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119FF13-13AB-3448-B24E-58E18B3CE2B6}"/>
              </a:ext>
            </a:extLst>
          </p:cNvPr>
          <p:cNvSpPr/>
          <p:nvPr userDrawn="1"/>
        </p:nvSpPr>
        <p:spPr>
          <a:xfrm>
            <a:off x="3531590"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2F8F982-870E-AE44-B0D3-B3313BC48DB7}"/>
              </a:ext>
            </a:extLst>
          </p:cNvPr>
          <p:cNvSpPr/>
          <p:nvPr userDrawn="1"/>
        </p:nvSpPr>
        <p:spPr>
          <a:xfrm>
            <a:off x="6098857" y="3883241"/>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549A137-DB5E-9C40-8C0A-ED607212022C}"/>
              </a:ext>
            </a:extLst>
          </p:cNvPr>
          <p:cNvSpPr/>
          <p:nvPr userDrawn="1"/>
        </p:nvSpPr>
        <p:spPr>
          <a:xfrm>
            <a:off x="8666124" y="3892012"/>
            <a:ext cx="163271" cy="16327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ooter Placeholder 3">
            <a:extLst>
              <a:ext uri="{FF2B5EF4-FFF2-40B4-BE49-F238E27FC236}">
                <a16:creationId xmlns:a16="http://schemas.microsoft.com/office/drawing/2014/main" id="{FF46DFD4-BF8C-4939-874D-85B7DF956768}"/>
              </a:ext>
            </a:extLst>
          </p:cNvPr>
          <p:cNvSpPr>
            <a:spLocks noGrp="1"/>
          </p:cNvSpPr>
          <p:nvPr>
            <p:ph type="ftr" sz="quarter" idx="37"/>
          </p:nvPr>
        </p:nvSpPr>
        <p:spPr/>
        <p:txBody>
          <a:bodyPr/>
          <a:lstStyle/>
          <a:p>
            <a:r>
              <a:rPr lang="en-US"/>
              <a:t>Annual Review</a:t>
            </a:r>
            <a:endParaRPr lang="en-US" b="0" dirty="0"/>
          </a:p>
        </p:txBody>
      </p:sp>
      <p:sp>
        <p:nvSpPr>
          <p:cNvPr id="5" name="Slide Number Placeholder 4">
            <a:extLst>
              <a:ext uri="{FF2B5EF4-FFF2-40B4-BE49-F238E27FC236}">
                <a16:creationId xmlns:a16="http://schemas.microsoft.com/office/drawing/2014/main" id="{7373856F-38E9-4BBF-93D8-0F8AC2E0E6C7}"/>
              </a:ext>
            </a:extLst>
          </p:cNvPr>
          <p:cNvSpPr>
            <a:spLocks noGrp="1"/>
          </p:cNvSpPr>
          <p:nvPr>
            <p:ph type="sldNum" sz="quarter" idx="38"/>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298615523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userDrawn="1">
          <p15:clr>
            <a:srgbClr val="FBAE40"/>
          </p15:clr>
        </p15:guide>
        <p15:guide id="3" pos="2880" userDrawn="1">
          <p15:clr>
            <a:srgbClr val="FBAE40"/>
          </p15:clr>
        </p15:guide>
        <p15:guide id="4" pos="5160" userDrawn="1">
          <p15:clr>
            <a:srgbClr val="FBAE40"/>
          </p15:clr>
        </p15:guide>
        <p15:guide id="5" pos="2520" userDrawn="1">
          <p15:clr>
            <a:srgbClr val="FBAE40"/>
          </p15:clr>
        </p15:guide>
        <p15:guide id="6" pos="4800" userDrawn="1">
          <p15:clr>
            <a:srgbClr val="FBAE40"/>
          </p15:clr>
        </p15:guide>
        <p15:guide id="7" orient="horz" pos="1224" userDrawn="1">
          <p15:clr>
            <a:srgbClr val="FBAE40"/>
          </p15:clr>
        </p15:guide>
        <p15:guide id="8" orient="horz" pos="3768" userDrawn="1">
          <p15:clr>
            <a:srgbClr val="FBAE40"/>
          </p15:clr>
        </p15:guide>
        <p15:guide id="9" orient="horz" pos="552" userDrawn="1">
          <p15:clr>
            <a:srgbClr val="FBAE40"/>
          </p15:clr>
        </p15:guide>
        <p15:guide id="10" orient="horz" pos="1512" userDrawn="1">
          <p15:clr>
            <a:srgbClr val="FBAE40"/>
          </p15:clr>
        </p15:guide>
        <p15:guide id="11" orient="horz" pos="283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97155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95250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2992120"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fld id="{6FCA8E82-58CD-E045-8B98-B7A85B79B752}" type="datetime4">
              <a:rPr lang="en-US" smtClean="0"/>
              <a:pPr/>
              <a:t>January 8, 2024</a:t>
            </a:fld>
            <a:endParaRPr lang="en-US" dirty="0">
              <a:latin typeface="+mn-lt"/>
            </a:endParaRPr>
          </a:p>
        </p:txBody>
      </p:sp>
      <p:sp>
        <p:nvSpPr>
          <p:cNvPr id="31" name="Footer Placeholder 4">
            <a:extLst>
              <a:ext uri="{FF2B5EF4-FFF2-40B4-BE49-F238E27FC236}">
                <a16:creationId xmlns:a16="http://schemas.microsoft.com/office/drawing/2014/main" id="{C9955F1C-C0B1-BA44-8905-6991FA0D1EF3}"/>
              </a:ext>
            </a:extLst>
          </p:cNvPr>
          <p:cNvSpPr>
            <a:spLocks noGrp="1"/>
          </p:cNvSpPr>
          <p:nvPr>
            <p:ph type="ftr" sz="quarter" idx="3"/>
          </p:nvPr>
        </p:nvSpPr>
        <p:spPr>
          <a:xfrm>
            <a:off x="1494790" y="6332220"/>
            <a:ext cx="1497330" cy="247651"/>
          </a:xfrm>
          <a:prstGeom prst="rect">
            <a:avLst/>
          </a:prstGeom>
        </p:spPr>
        <p:txBody>
          <a:bodyPr vert="horz" lIns="0" tIns="0" rIns="0" bIns="0" rtlCol="0" anchor="t" anchorCtr="0"/>
          <a:lstStyle>
            <a:lvl1pPr algn="l">
              <a:defRPr sz="1100" b="0" i="0">
                <a:solidFill>
                  <a:schemeClr val="bg1"/>
                </a:solidFill>
                <a:latin typeface="+mj-lt"/>
              </a:defRPr>
            </a:lvl1pPr>
          </a:lstStyle>
          <a:p>
            <a:r>
              <a:rPr lang="en-US"/>
              <a:t>Annual Review</a:t>
            </a:r>
            <a:endParaRPr lang="en-US" b="0" dirty="0"/>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971550" y="6332220"/>
            <a:ext cx="523240" cy="247651"/>
          </a:xfrm>
          <a:prstGeom prst="rect">
            <a:avLst/>
          </a:prstGeom>
        </p:spPr>
        <p:txBody>
          <a:bodyPr vert="horz" lIns="0" tIns="0" rIns="0" bIns="0" rtlCol="0" anchor="t" anchorCtr="0"/>
          <a:lstStyle>
            <a:lvl1pPr algn="l">
              <a:defRPr sz="1100" b="0" i="0">
                <a:solidFill>
                  <a:schemeClr val="bg1"/>
                </a:solidFill>
                <a:latin typeface="+mn-lt"/>
              </a:defRPr>
            </a:lvl1p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659" r:id="rId1"/>
    <p:sldLayoutId id="2147483693" r:id="rId2"/>
    <p:sldLayoutId id="2147483671" r:id="rId3"/>
    <p:sldLayoutId id="2147483672" r:id="rId4"/>
    <p:sldLayoutId id="2147483673" r:id="rId5"/>
    <p:sldLayoutId id="2147483684" r:id="rId6"/>
    <p:sldLayoutId id="2147483675" r:id="rId7"/>
    <p:sldLayoutId id="2147483676" r:id="rId8"/>
    <p:sldLayoutId id="2147483677" r:id="rId9"/>
    <p:sldLayoutId id="2147483685" r:id="rId10"/>
    <p:sldLayoutId id="2147483688" r:id="rId11"/>
    <p:sldLayoutId id="2147483692" r:id="rId12"/>
    <p:sldLayoutId id="2147483682" r:id="rId13"/>
  </p:sldLayoutIdLst>
  <p:hf hdr="0"/>
  <p:txStyles>
    <p:titleStyle>
      <a:lvl1pPr algn="l" defTabSz="914400" rtl="0" eaLnBrk="1" latinLnBrk="0" hangingPunct="1">
        <a:lnSpc>
          <a:spcPct val="9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3.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jpe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eg"/><Relationship Id="rId1" Type="http://schemas.openxmlformats.org/officeDocument/2006/relationships/slideLayout" Target="../slideLayouts/slideLayout3.xml"/><Relationship Id="rId4" Type="http://schemas.openxmlformats.org/officeDocument/2006/relationships/image" Target="../media/image48.jpeg"/></Relationships>
</file>

<file path=ppt/slides/_rels/slide3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3.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E168C-8042-5B4E-A5A4-A5BF693AE2D6}"/>
              </a:ext>
            </a:extLst>
          </p:cNvPr>
          <p:cNvSpPr>
            <a:spLocks noGrp="1"/>
          </p:cNvSpPr>
          <p:nvPr>
            <p:ph type="ctrTitle"/>
          </p:nvPr>
        </p:nvSpPr>
        <p:spPr>
          <a:xfrm>
            <a:off x="6367054" y="2116182"/>
            <a:ext cx="5491571" cy="1514019"/>
          </a:xfrm>
        </p:spPr>
        <p:txBody>
          <a:bodyPr/>
          <a:lstStyle/>
          <a:p>
            <a:r>
              <a:rPr lang="en-US" dirty="0">
                <a:solidFill>
                  <a:srgbClr val="000000"/>
                </a:solidFill>
                <a:ea typeface="+mj-lt"/>
                <a:cs typeface="+mj-lt"/>
              </a:rPr>
              <a:t>Unemployment</a:t>
            </a:r>
            <a:br>
              <a:rPr lang="en-US" dirty="0">
                <a:solidFill>
                  <a:srgbClr val="000000"/>
                </a:solidFill>
                <a:ea typeface="+mj-lt"/>
                <a:cs typeface="+mj-lt"/>
              </a:rPr>
            </a:br>
            <a:r>
              <a:rPr lang="en-US" dirty="0"/>
              <a:t>Rate</a:t>
            </a:r>
          </a:p>
        </p:txBody>
      </p:sp>
      <p:sp>
        <p:nvSpPr>
          <p:cNvPr id="3" name="Text Placeholder 2">
            <a:extLst>
              <a:ext uri="{FF2B5EF4-FFF2-40B4-BE49-F238E27FC236}">
                <a16:creationId xmlns:a16="http://schemas.microsoft.com/office/drawing/2014/main" id="{F18E61D8-31A3-2D45-8E25-CBE846E26E1C}"/>
              </a:ext>
            </a:extLst>
          </p:cNvPr>
          <p:cNvSpPr>
            <a:spLocks noGrp="1"/>
          </p:cNvSpPr>
          <p:nvPr>
            <p:ph type="body" sz="quarter" idx="11"/>
          </p:nvPr>
        </p:nvSpPr>
        <p:spPr>
          <a:xfrm>
            <a:off x="6367055" y="4549553"/>
            <a:ext cx="5491570" cy="953337"/>
          </a:xfrm>
        </p:spPr>
        <p:txBody>
          <a:bodyPr vert="horz" lIns="0" tIns="0" rIns="0" bIns="0" rtlCol="0" anchor="t">
            <a:noAutofit/>
          </a:bodyPr>
          <a:lstStyle/>
          <a:p>
            <a:r>
              <a:rPr lang="en-US" dirty="0">
                <a:latin typeface="+mj-lt"/>
              </a:rPr>
              <a:t>Business, Economics and</a:t>
            </a:r>
            <a:r>
              <a:rPr lang="en-US" dirty="0">
                <a:latin typeface="Franklin Gothic Demi"/>
              </a:rPr>
              <a:t> Financial Data</a:t>
            </a:r>
            <a:r>
              <a:rPr lang="en-US" dirty="0"/>
              <a:t> </a:t>
            </a:r>
          </a:p>
          <a:p>
            <a:r>
              <a:rPr lang="en-US" dirty="0"/>
              <a:t>Roya </a:t>
            </a:r>
            <a:r>
              <a:rPr lang="en-US" dirty="0" err="1"/>
              <a:t>Ghamari</a:t>
            </a:r>
            <a:r>
              <a:rPr lang="en-US" dirty="0"/>
              <a:t>, Shabnam Sattar</a:t>
            </a:r>
          </a:p>
          <a:p>
            <a:r>
              <a:rPr lang="en-US" dirty="0"/>
              <a:t>January 2024</a:t>
            </a:r>
          </a:p>
          <a:p>
            <a:endParaRPr lang="en-US" dirty="0"/>
          </a:p>
        </p:txBody>
      </p:sp>
    </p:spTree>
    <p:extLst>
      <p:ext uri="{BB962C8B-B14F-4D97-AF65-F5344CB8AC3E}">
        <p14:creationId xmlns:p14="http://schemas.microsoft.com/office/powerpoint/2010/main" val="296095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BA1CDB-6494-F4DD-5AA0-4A19C5310509}"/>
              </a:ext>
            </a:extLst>
          </p:cNvPr>
          <p:cNvSpPr>
            <a:spLocks noGrp="1"/>
          </p:cNvSpPr>
          <p:nvPr>
            <p:ph type="title"/>
          </p:nvPr>
        </p:nvSpPr>
        <p:spPr>
          <a:xfrm>
            <a:off x="964023" y="879063"/>
            <a:ext cx="7722281" cy="610863"/>
          </a:xfrm>
        </p:spPr>
        <p:txBody>
          <a:bodyPr vert="horz" lIns="0" tIns="0" rIns="0" bIns="0" rtlCol="0" anchor="b" anchorCtr="0">
            <a:noAutofit/>
          </a:bodyPr>
          <a:lstStyle/>
          <a:p>
            <a:r>
              <a:rPr lang="en-US" sz="4000" dirty="0">
                <a:latin typeface="Franklin Gothic Demi"/>
                <a:ea typeface="Calibri"/>
                <a:cs typeface="Calibri"/>
              </a:rPr>
              <a:t>Linear</a:t>
            </a:r>
            <a:r>
              <a:rPr lang="en-US" sz="4000" dirty="0"/>
              <a:t> Regression (y ~ t + s)</a:t>
            </a:r>
          </a:p>
        </p:txBody>
      </p:sp>
      <p:sp>
        <p:nvSpPr>
          <p:cNvPr id="6" name="Slide Number Placeholder 5">
            <a:extLst>
              <a:ext uri="{FF2B5EF4-FFF2-40B4-BE49-F238E27FC236}">
                <a16:creationId xmlns:a16="http://schemas.microsoft.com/office/drawing/2014/main" id="{F3378FED-C228-57C6-6F98-BB4CB9DCBE2D}"/>
              </a:ext>
            </a:extLst>
          </p:cNvPr>
          <p:cNvSpPr>
            <a:spLocks noGrp="1"/>
          </p:cNvSpPr>
          <p:nvPr>
            <p:ph type="sldNum" sz="quarter" idx="13"/>
          </p:nvPr>
        </p:nvSpPr>
        <p:spPr/>
        <p:txBody>
          <a:bodyPr/>
          <a:lstStyle/>
          <a:p>
            <a:fld id="{294A09A9-5501-47C1-A89A-A340965A2BE2}" type="slidenum">
              <a:rPr lang="en-US" smtClean="0"/>
              <a:pPr/>
              <a:t>10</a:t>
            </a:fld>
            <a:endParaRPr lang="en-US" dirty="0">
              <a:latin typeface="+mn-lt"/>
            </a:endParaRPr>
          </a:p>
        </p:txBody>
      </p:sp>
      <p:pic>
        <p:nvPicPr>
          <p:cNvPr id="4" name="Picture 3">
            <a:extLst>
              <a:ext uri="{FF2B5EF4-FFF2-40B4-BE49-F238E27FC236}">
                <a16:creationId xmlns:a16="http://schemas.microsoft.com/office/drawing/2014/main" id="{1DA62D09-8275-E4BD-A329-1C4DA02A1C66}"/>
              </a:ext>
            </a:extLst>
          </p:cNvPr>
          <p:cNvPicPr>
            <a:picLocks noChangeAspect="1"/>
          </p:cNvPicPr>
          <p:nvPr/>
        </p:nvPicPr>
        <p:blipFill>
          <a:blip r:embed="rId2"/>
          <a:stretch>
            <a:fillRect/>
          </a:stretch>
        </p:blipFill>
        <p:spPr>
          <a:xfrm>
            <a:off x="964408" y="1612201"/>
            <a:ext cx="10144122" cy="4586095"/>
          </a:xfrm>
          <a:prstGeom prst="rect">
            <a:avLst/>
          </a:prstGeom>
        </p:spPr>
      </p:pic>
    </p:spTree>
    <p:extLst>
      <p:ext uri="{BB962C8B-B14F-4D97-AF65-F5344CB8AC3E}">
        <p14:creationId xmlns:p14="http://schemas.microsoft.com/office/powerpoint/2010/main" val="3549114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00744C-38DD-D1FA-6E19-98045F646141}"/>
              </a:ext>
            </a:extLst>
          </p:cNvPr>
          <p:cNvSpPr>
            <a:spLocks noGrp="1"/>
          </p:cNvSpPr>
          <p:nvPr>
            <p:ph type="title"/>
          </p:nvPr>
        </p:nvSpPr>
        <p:spPr>
          <a:xfrm>
            <a:off x="964023" y="904893"/>
            <a:ext cx="10637103" cy="585033"/>
          </a:xfrm>
        </p:spPr>
        <p:txBody>
          <a:bodyPr>
            <a:noAutofit/>
          </a:bodyPr>
          <a:lstStyle/>
          <a:p>
            <a:r>
              <a:rPr lang="en-US" sz="4000" dirty="0"/>
              <a:t>Linear regression (y ~ t + (t^2) + season)</a:t>
            </a:r>
          </a:p>
        </p:txBody>
      </p:sp>
      <p:sp>
        <p:nvSpPr>
          <p:cNvPr id="5" name="Footer Placeholder 4">
            <a:extLst>
              <a:ext uri="{FF2B5EF4-FFF2-40B4-BE49-F238E27FC236}">
                <a16:creationId xmlns:a16="http://schemas.microsoft.com/office/drawing/2014/main" id="{C721C1E8-2F1D-50AD-B6F8-349290524F24}"/>
              </a:ext>
            </a:extLst>
          </p:cNvPr>
          <p:cNvSpPr>
            <a:spLocks noGrp="1"/>
          </p:cNvSpPr>
          <p:nvPr>
            <p:ph type="ftr" sz="quarter" idx="15"/>
          </p:nvPr>
        </p:nvSpPr>
        <p:spPr/>
        <p:txBody>
          <a:bodyPr/>
          <a:lstStyle/>
          <a:p>
            <a:r>
              <a:rPr lang="en-US"/>
              <a:t>Annual Review</a:t>
            </a:r>
            <a:endParaRPr lang="en-US" b="0" dirty="0"/>
          </a:p>
        </p:txBody>
      </p:sp>
      <p:sp>
        <p:nvSpPr>
          <p:cNvPr id="6" name="Slide Number Placeholder 5">
            <a:extLst>
              <a:ext uri="{FF2B5EF4-FFF2-40B4-BE49-F238E27FC236}">
                <a16:creationId xmlns:a16="http://schemas.microsoft.com/office/drawing/2014/main" id="{5338E68E-DEDB-2691-4F36-34DC80F2F836}"/>
              </a:ext>
            </a:extLst>
          </p:cNvPr>
          <p:cNvSpPr>
            <a:spLocks noGrp="1"/>
          </p:cNvSpPr>
          <p:nvPr>
            <p:ph type="sldNum" sz="quarter" idx="16"/>
          </p:nvPr>
        </p:nvSpPr>
        <p:spPr/>
        <p:txBody>
          <a:bodyPr/>
          <a:lstStyle/>
          <a:p>
            <a:fld id="{294A09A9-5501-47C1-A89A-A340965A2BE2}" type="slidenum">
              <a:rPr lang="en-US" smtClean="0"/>
              <a:pPr/>
              <a:t>11</a:t>
            </a:fld>
            <a:endParaRPr lang="en-US" dirty="0">
              <a:latin typeface="+mn-lt"/>
            </a:endParaRPr>
          </a:p>
        </p:txBody>
      </p:sp>
      <p:pic>
        <p:nvPicPr>
          <p:cNvPr id="7" name="Picture 6" descr="A screenshot of a computer&#10;&#10;Description automatically generated">
            <a:extLst>
              <a:ext uri="{FF2B5EF4-FFF2-40B4-BE49-F238E27FC236}">
                <a16:creationId xmlns:a16="http://schemas.microsoft.com/office/drawing/2014/main" id="{EA0DDC69-EB46-DF7B-8871-894EBAEE6831}"/>
              </a:ext>
            </a:extLst>
          </p:cNvPr>
          <p:cNvPicPr>
            <a:picLocks noChangeAspect="1"/>
          </p:cNvPicPr>
          <p:nvPr/>
        </p:nvPicPr>
        <p:blipFill>
          <a:blip r:embed="rId2"/>
          <a:stretch>
            <a:fillRect/>
          </a:stretch>
        </p:blipFill>
        <p:spPr>
          <a:xfrm>
            <a:off x="965570" y="2071041"/>
            <a:ext cx="4823944" cy="4593874"/>
          </a:xfrm>
          <a:prstGeom prst="rect">
            <a:avLst/>
          </a:prstGeom>
        </p:spPr>
      </p:pic>
      <p:pic>
        <p:nvPicPr>
          <p:cNvPr id="4" name="Picture 3">
            <a:extLst>
              <a:ext uri="{FF2B5EF4-FFF2-40B4-BE49-F238E27FC236}">
                <a16:creationId xmlns:a16="http://schemas.microsoft.com/office/drawing/2014/main" id="{05EDF131-D0F9-1D83-68EC-AAEBC68B7371}"/>
              </a:ext>
            </a:extLst>
          </p:cNvPr>
          <p:cNvPicPr>
            <a:picLocks noChangeAspect="1"/>
          </p:cNvPicPr>
          <p:nvPr/>
        </p:nvPicPr>
        <p:blipFill>
          <a:blip r:embed="rId3"/>
          <a:stretch>
            <a:fillRect/>
          </a:stretch>
        </p:blipFill>
        <p:spPr>
          <a:xfrm>
            <a:off x="5464969" y="1582484"/>
            <a:ext cx="5762625" cy="2788159"/>
          </a:xfrm>
          <a:prstGeom prst="rect">
            <a:avLst/>
          </a:prstGeom>
        </p:spPr>
      </p:pic>
      <p:pic>
        <p:nvPicPr>
          <p:cNvPr id="8" name="Picture 7" descr="A white background with black text&#10;&#10;Description automatically generated">
            <a:extLst>
              <a:ext uri="{FF2B5EF4-FFF2-40B4-BE49-F238E27FC236}">
                <a16:creationId xmlns:a16="http://schemas.microsoft.com/office/drawing/2014/main" id="{44C656FE-DD81-83C1-FD3F-A5A2921B5673}"/>
              </a:ext>
            </a:extLst>
          </p:cNvPr>
          <p:cNvPicPr>
            <a:picLocks noChangeAspect="1"/>
          </p:cNvPicPr>
          <p:nvPr/>
        </p:nvPicPr>
        <p:blipFill>
          <a:blip r:embed="rId4"/>
          <a:stretch>
            <a:fillRect/>
          </a:stretch>
        </p:blipFill>
        <p:spPr>
          <a:xfrm>
            <a:off x="5781984" y="4365882"/>
            <a:ext cx="5153025" cy="1000125"/>
          </a:xfrm>
          <a:prstGeom prst="rect">
            <a:avLst/>
          </a:prstGeom>
        </p:spPr>
      </p:pic>
    </p:spTree>
    <p:extLst>
      <p:ext uri="{BB962C8B-B14F-4D97-AF65-F5344CB8AC3E}">
        <p14:creationId xmlns:p14="http://schemas.microsoft.com/office/powerpoint/2010/main" val="902662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B79FC-B77D-5E3A-A69A-DC579010CA0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2062E09-9A0C-C501-B5EE-C02E688E2DC1}"/>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t>Linear regression (y ~ t + (t^2) + season)</a:t>
            </a:r>
          </a:p>
        </p:txBody>
      </p:sp>
      <p:sp>
        <p:nvSpPr>
          <p:cNvPr id="6" name="Slide Number Placeholder 5">
            <a:extLst>
              <a:ext uri="{FF2B5EF4-FFF2-40B4-BE49-F238E27FC236}">
                <a16:creationId xmlns:a16="http://schemas.microsoft.com/office/drawing/2014/main" id="{0B3E42B8-6B97-A793-20F3-2EEADE4EEC55}"/>
              </a:ext>
            </a:extLst>
          </p:cNvPr>
          <p:cNvSpPr>
            <a:spLocks noGrp="1"/>
          </p:cNvSpPr>
          <p:nvPr>
            <p:ph type="sldNum" sz="quarter" idx="13"/>
          </p:nvPr>
        </p:nvSpPr>
        <p:spPr/>
        <p:txBody>
          <a:bodyPr/>
          <a:lstStyle/>
          <a:p>
            <a:fld id="{294A09A9-5501-47C1-A89A-A340965A2BE2}" type="slidenum">
              <a:rPr lang="en-US" smtClean="0"/>
              <a:pPr/>
              <a:t>12</a:t>
            </a:fld>
            <a:endParaRPr lang="en-US" dirty="0">
              <a:latin typeface="+mn-lt"/>
            </a:endParaRPr>
          </a:p>
        </p:txBody>
      </p:sp>
      <p:pic>
        <p:nvPicPr>
          <p:cNvPr id="5" name="Picture 4">
            <a:extLst>
              <a:ext uri="{FF2B5EF4-FFF2-40B4-BE49-F238E27FC236}">
                <a16:creationId xmlns:a16="http://schemas.microsoft.com/office/drawing/2014/main" id="{C6EAA9C0-9EAF-F40C-834A-4A8BB0DB7D90}"/>
              </a:ext>
            </a:extLst>
          </p:cNvPr>
          <p:cNvPicPr>
            <a:picLocks noChangeAspect="1"/>
          </p:cNvPicPr>
          <p:nvPr/>
        </p:nvPicPr>
        <p:blipFill>
          <a:blip r:embed="rId2"/>
          <a:stretch>
            <a:fillRect/>
          </a:stretch>
        </p:blipFill>
        <p:spPr>
          <a:xfrm>
            <a:off x="964409" y="1671733"/>
            <a:ext cx="10096497" cy="4645628"/>
          </a:xfrm>
          <a:prstGeom prst="rect">
            <a:avLst/>
          </a:prstGeom>
        </p:spPr>
      </p:pic>
    </p:spTree>
    <p:extLst>
      <p:ext uri="{BB962C8B-B14F-4D97-AF65-F5344CB8AC3E}">
        <p14:creationId xmlns:p14="http://schemas.microsoft.com/office/powerpoint/2010/main" val="3690782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5419D-B832-9701-4099-D800C22FED5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E7F5568-6D64-D9F1-52B8-BBA698C01D2F}"/>
              </a:ext>
            </a:extLst>
          </p:cNvPr>
          <p:cNvSpPr>
            <a:spLocks noGrp="1"/>
          </p:cNvSpPr>
          <p:nvPr>
            <p:ph type="title"/>
          </p:nvPr>
        </p:nvSpPr>
        <p:spPr>
          <a:xfrm>
            <a:off x="964023" y="904893"/>
            <a:ext cx="10637103" cy="585033"/>
          </a:xfrm>
        </p:spPr>
        <p:txBody>
          <a:bodyPr>
            <a:noAutofit/>
          </a:bodyPr>
          <a:lstStyle/>
          <a:p>
            <a:r>
              <a:rPr lang="en-US" sz="4000" dirty="0"/>
              <a:t>Holt-Winters method (additive)</a:t>
            </a:r>
            <a:endParaRPr lang="en-US" dirty="0"/>
          </a:p>
        </p:txBody>
      </p:sp>
      <p:sp>
        <p:nvSpPr>
          <p:cNvPr id="6" name="Slide Number Placeholder 5">
            <a:extLst>
              <a:ext uri="{FF2B5EF4-FFF2-40B4-BE49-F238E27FC236}">
                <a16:creationId xmlns:a16="http://schemas.microsoft.com/office/drawing/2014/main" id="{2D0056BF-E2FF-A50A-B765-78ACFE3F5A0A}"/>
              </a:ext>
            </a:extLst>
          </p:cNvPr>
          <p:cNvSpPr>
            <a:spLocks noGrp="1"/>
          </p:cNvSpPr>
          <p:nvPr>
            <p:ph type="sldNum" sz="quarter" idx="16"/>
          </p:nvPr>
        </p:nvSpPr>
        <p:spPr/>
        <p:txBody>
          <a:bodyPr/>
          <a:lstStyle/>
          <a:p>
            <a:fld id="{294A09A9-5501-47C1-A89A-A340965A2BE2}" type="slidenum">
              <a:rPr lang="en-US" smtClean="0"/>
              <a:pPr/>
              <a:t>13</a:t>
            </a:fld>
            <a:endParaRPr lang="en-US" dirty="0">
              <a:latin typeface="+mn-lt"/>
            </a:endParaRPr>
          </a:p>
        </p:txBody>
      </p:sp>
      <p:pic>
        <p:nvPicPr>
          <p:cNvPr id="9" name="Picture 8" descr="A screenshot of a computer&#10;&#10;Description automatically generated">
            <a:extLst>
              <a:ext uri="{FF2B5EF4-FFF2-40B4-BE49-F238E27FC236}">
                <a16:creationId xmlns:a16="http://schemas.microsoft.com/office/drawing/2014/main" id="{F8BD7653-6531-CA7D-24CD-B3F10BAB76A7}"/>
              </a:ext>
            </a:extLst>
          </p:cNvPr>
          <p:cNvPicPr>
            <a:picLocks noChangeAspect="1"/>
          </p:cNvPicPr>
          <p:nvPr/>
        </p:nvPicPr>
        <p:blipFill>
          <a:blip r:embed="rId2"/>
          <a:stretch>
            <a:fillRect/>
          </a:stretch>
        </p:blipFill>
        <p:spPr>
          <a:xfrm>
            <a:off x="964406" y="2152943"/>
            <a:ext cx="6322218" cy="4111834"/>
          </a:xfrm>
          <a:prstGeom prst="rect">
            <a:avLst/>
          </a:prstGeom>
        </p:spPr>
      </p:pic>
      <p:pic>
        <p:nvPicPr>
          <p:cNvPr id="10" name="Picture 9">
            <a:extLst>
              <a:ext uri="{FF2B5EF4-FFF2-40B4-BE49-F238E27FC236}">
                <a16:creationId xmlns:a16="http://schemas.microsoft.com/office/drawing/2014/main" id="{6D672B29-02C9-4BEE-921E-4C27F5583333}"/>
              </a:ext>
            </a:extLst>
          </p:cNvPr>
          <p:cNvPicPr>
            <a:picLocks noChangeAspect="1"/>
          </p:cNvPicPr>
          <p:nvPr/>
        </p:nvPicPr>
        <p:blipFill>
          <a:blip r:embed="rId3"/>
          <a:stretch>
            <a:fillRect/>
          </a:stretch>
        </p:blipFill>
        <p:spPr>
          <a:xfrm>
            <a:off x="5512594" y="2153981"/>
            <a:ext cx="6084095" cy="2561942"/>
          </a:xfrm>
          <a:prstGeom prst="rect">
            <a:avLst/>
          </a:prstGeom>
        </p:spPr>
      </p:pic>
      <p:sp>
        <p:nvSpPr>
          <p:cNvPr id="4" name="TextBox 1">
            <a:extLst>
              <a:ext uri="{FF2B5EF4-FFF2-40B4-BE49-F238E27FC236}">
                <a16:creationId xmlns:a16="http://schemas.microsoft.com/office/drawing/2014/main" id="{BFEB1154-E311-1954-EE41-4689B4443280}"/>
              </a:ext>
            </a:extLst>
          </p:cNvPr>
          <p:cNvSpPr txBox="1"/>
          <p:nvPr/>
        </p:nvSpPr>
        <p:spPr>
          <a:xfrm>
            <a:off x="7482743" y="5086732"/>
            <a:ext cx="4227552" cy="107721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214A51"/>
                </a:solidFill>
              </a:rPr>
              <a:t>Motivation:</a:t>
            </a:r>
            <a:endParaRPr lang="en-US" sz="1600" dirty="0">
              <a:solidFill>
                <a:srgbClr val="214A51"/>
              </a:solidFill>
            </a:endParaRPr>
          </a:p>
          <a:p>
            <a:pPr marL="285750" indent="-285750">
              <a:buFont typeface="Arial"/>
              <a:buChar char="•"/>
            </a:pPr>
            <a:r>
              <a:rPr lang="en-US" sz="1600" dirty="0">
                <a:solidFill>
                  <a:srgbClr val="214A51"/>
                </a:solidFill>
              </a:rPr>
              <a:t>capture both the trend and seasonality</a:t>
            </a:r>
          </a:p>
          <a:p>
            <a:pPr marL="285750" indent="-285750">
              <a:buFont typeface="Arial"/>
              <a:buChar char="•"/>
            </a:pPr>
            <a:r>
              <a:rPr lang="en-US" sz="1600" dirty="0">
                <a:solidFill>
                  <a:srgbClr val="214A51"/>
                </a:solidFill>
              </a:rPr>
              <a:t>Adaptability to Changing Patterns</a:t>
            </a:r>
          </a:p>
          <a:p>
            <a:pPr marL="285750" indent="-285750">
              <a:buFont typeface="Arial"/>
              <a:buChar char="•"/>
            </a:pPr>
            <a:r>
              <a:rPr lang="en-US" sz="1600" dirty="0">
                <a:solidFill>
                  <a:srgbClr val="214A51"/>
                </a:solidFill>
              </a:rPr>
              <a:t>Forecasting Accuracy</a:t>
            </a:r>
          </a:p>
        </p:txBody>
      </p:sp>
    </p:spTree>
    <p:extLst>
      <p:ext uri="{BB962C8B-B14F-4D97-AF65-F5344CB8AC3E}">
        <p14:creationId xmlns:p14="http://schemas.microsoft.com/office/powerpoint/2010/main" val="4199680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CC085-1826-A21A-7750-323F25C0B0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0E7DB21-9485-5B78-E348-50B4030CA251}"/>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t>Holt-Winters method (additive)</a:t>
            </a:r>
          </a:p>
        </p:txBody>
      </p:sp>
      <p:sp>
        <p:nvSpPr>
          <p:cNvPr id="6" name="Slide Number Placeholder 5">
            <a:extLst>
              <a:ext uri="{FF2B5EF4-FFF2-40B4-BE49-F238E27FC236}">
                <a16:creationId xmlns:a16="http://schemas.microsoft.com/office/drawing/2014/main" id="{7E68FCDA-A4F5-E3AD-BF18-75EEBCE791D7}"/>
              </a:ext>
            </a:extLst>
          </p:cNvPr>
          <p:cNvSpPr>
            <a:spLocks noGrp="1"/>
          </p:cNvSpPr>
          <p:nvPr>
            <p:ph type="sldNum" sz="quarter" idx="13"/>
          </p:nvPr>
        </p:nvSpPr>
        <p:spPr/>
        <p:txBody>
          <a:bodyPr/>
          <a:lstStyle/>
          <a:p>
            <a:fld id="{294A09A9-5501-47C1-A89A-A340965A2BE2}" type="slidenum">
              <a:rPr lang="en-US" smtClean="0"/>
              <a:pPr/>
              <a:t>14</a:t>
            </a:fld>
            <a:endParaRPr lang="en-US" dirty="0">
              <a:latin typeface="+mn-lt"/>
            </a:endParaRPr>
          </a:p>
        </p:txBody>
      </p:sp>
      <p:pic>
        <p:nvPicPr>
          <p:cNvPr id="2" name="Picture 1">
            <a:extLst>
              <a:ext uri="{FF2B5EF4-FFF2-40B4-BE49-F238E27FC236}">
                <a16:creationId xmlns:a16="http://schemas.microsoft.com/office/drawing/2014/main" id="{CE1853A3-D2CE-7E34-2AAD-FD5C327D3890}"/>
              </a:ext>
            </a:extLst>
          </p:cNvPr>
          <p:cNvPicPr>
            <a:picLocks noChangeAspect="1"/>
          </p:cNvPicPr>
          <p:nvPr/>
        </p:nvPicPr>
        <p:blipFill>
          <a:blip r:embed="rId2"/>
          <a:stretch>
            <a:fillRect/>
          </a:stretch>
        </p:blipFill>
        <p:spPr>
          <a:xfrm>
            <a:off x="976313" y="1624108"/>
            <a:ext cx="10072686" cy="4562281"/>
          </a:xfrm>
          <a:prstGeom prst="rect">
            <a:avLst/>
          </a:prstGeom>
        </p:spPr>
      </p:pic>
    </p:spTree>
    <p:extLst>
      <p:ext uri="{BB962C8B-B14F-4D97-AF65-F5344CB8AC3E}">
        <p14:creationId xmlns:p14="http://schemas.microsoft.com/office/powerpoint/2010/main" val="192846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6DDA9-4555-5A58-B21A-36575D601A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0E01C43-764C-2194-CD8E-E513F6BA0477}"/>
              </a:ext>
            </a:extLst>
          </p:cNvPr>
          <p:cNvSpPr>
            <a:spLocks noGrp="1"/>
          </p:cNvSpPr>
          <p:nvPr>
            <p:ph type="title"/>
          </p:nvPr>
        </p:nvSpPr>
        <p:spPr>
          <a:xfrm>
            <a:off x="964023" y="904893"/>
            <a:ext cx="10637103" cy="585033"/>
          </a:xfrm>
        </p:spPr>
        <p:txBody>
          <a:bodyPr>
            <a:noAutofit/>
          </a:bodyPr>
          <a:lstStyle/>
          <a:p>
            <a:r>
              <a:rPr lang="en-US" sz="4000" dirty="0">
                <a:ea typeface="+mj-lt"/>
                <a:cs typeface="+mj-lt"/>
              </a:rPr>
              <a:t>Seasonal ARIMA (4,1,0)(2,1,0)[12]</a:t>
            </a:r>
            <a:endParaRPr lang="en-US" sz="4000" b="0" dirty="0">
              <a:ea typeface="+mj-lt"/>
              <a:cs typeface="+mj-lt"/>
            </a:endParaRPr>
          </a:p>
        </p:txBody>
      </p:sp>
      <p:sp>
        <p:nvSpPr>
          <p:cNvPr id="6" name="Slide Number Placeholder 5">
            <a:extLst>
              <a:ext uri="{FF2B5EF4-FFF2-40B4-BE49-F238E27FC236}">
                <a16:creationId xmlns:a16="http://schemas.microsoft.com/office/drawing/2014/main" id="{5A7F4616-647A-99B8-86E9-7D118368411D}"/>
              </a:ext>
            </a:extLst>
          </p:cNvPr>
          <p:cNvSpPr>
            <a:spLocks noGrp="1"/>
          </p:cNvSpPr>
          <p:nvPr>
            <p:ph type="sldNum" sz="quarter" idx="16"/>
          </p:nvPr>
        </p:nvSpPr>
        <p:spPr/>
        <p:txBody>
          <a:bodyPr/>
          <a:lstStyle/>
          <a:p>
            <a:fld id="{294A09A9-5501-47C1-A89A-A340965A2BE2}" type="slidenum">
              <a:rPr lang="en-US" smtClean="0"/>
              <a:pPr/>
              <a:t>15</a:t>
            </a:fld>
            <a:endParaRPr lang="en-US" dirty="0">
              <a:latin typeface="+mn-lt"/>
            </a:endParaRPr>
          </a:p>
        </p:txBody>
      </p:sp>
      <p:pic>
        <p:nvPicPr>
          <p:cNvPr id="5" name="Picture 4">
            <a:extLst>
              <a:ext uri="{FF2B5EF4-FFF2-40B4-BE49-F238E27FC236}">
                <a16:creationId xmlns:a16="http://schemas.microsoft.com/office/drawing/2014/main" id="{8600D6D6-FF73-6F79-FD62-B423290CA335}"/>
              </a:ext>
            </a:extLst>
          </p:cNvPr>
          <p:cNvPicPr>
            <a:picLocks noChangeAspect="1"/>
          </p:cNvPicPr>
          <p:nvPr/>
        </p:nvPicPr>
        <p:blipFill rotWithShape="1">
          <a:blip r:embed="rId2"/>
          <a:srcRect l="20" t="-3905" r="25046" b="27605"/>
          <a:stretch/>
        </p:blipFill>
        <p:spPr>
          <a:xfrm>
            <a:off x="965807" y="1550867"/>
            <a:ext cx="5457700" cy="1953212"/>
          </a:xfrm>
          <a:prstGeom prst="rect">
            <a:avLst/>
          </a:prstGeom>
        </p:spPr>
      </p:pic>
      <p:pic>
        <p:nvPicPr>
          <p:cNvPr id="7" name="Picture 6">
            <a:extLst>
              <a:ext uri="{FF2B5EF4-FFF2-40B4-BE49-F238E27FC236}">
                <a16:creationId xmlns:a16="http://schemas.microsoft.com/office/drawing/2014/main" id="{CABA084E-3F59-DF9A-201A-F8126FC25250}"/>
              </a:ext>
            </a:extLst>
          </p:cNvPr>
          <p:cNvPicPr>
            <a:picLocks noChangeAspect="1"/>
          </p:cNvPicPr>
          <p:nvPr/>
        </p:nvPicPr>
        <p:blipFill>
          <a:blip r:embed="rId3"/>
          <a:stretch>
            <a:fillRect/>
          </a:stretch>
        </p:blipFill>
        <p:spPr>
          <a:xfrm>
            <a:off x="2694061" y="3503257"/>
            <a:ext cx="7245029" cy="3011131"/>
          </a:xfrm>
          <a:prstGeom prst="rect">
            <a:avLst/>
          </a:prstGeom>
        </p:spPr>
      </p:pic>
      <p:sp>
        <p:nvSpPr>
          <p:cNvPr id="2" name="TextBox 1">
            <a:extLst>
              <a:ext uri="{FF2B5EF4-FFF2-40B4-BE49-F238E27FC236}">
                <a16:creationId xmlns:a16="http://schemas.microsoft.com/office/drawing/2014/main" id="{23713FDF-7D96-4724-8A25-829AA8BF40DF}"/>
              </a:ext>
            </a:extLst>
          </p:cNvPr>
          <p:cNvSpPr txBox="1"/>
          <p:nvPr/>
        </p:nvSpPr>
        <p:spPr>
          <a:xfrm>
            <a:off x="7187045" y="1986643"/>
            <a:ext cx="435490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rgbClr val="214A51"/>
                </a:solidFill>
              </a:rPr>
              <a:t>Motivations:</a:t>
            </a:r>
          </a:p>
          <a:p>
            <a:pPr marL="285750" indent="-285750">
              <a:buFont typeface="Arial"/>
              <a:buChar char="•"/>
            </a:pPr>
            <a:r>
              <a:rPr lang="en-US" dirty="0">
                <a:solidFill>
                  <a:srgbClr val="214A51"/>
                </a:solidFill>
              </a:rPr>
              <a:t>Robustness</a:t>
            </a:r>
          </a:p>
          <a:p>
            <a:pPr marL="285750" indent="-285750">
              <a:buFont typeface="Arial"/>
              <a:buChar char="•"/>
            </a:pPr>
            <a:r>
              <a:rPr lang="en-US" dirty="0">
                <a:solidFill>
                  <a:srgbClr val="214A51"/>
                </a:solidFill>
              </a:rPr>
              <a:t>Interpretability</a:t>
            </a:r>
          </a:p>
          <a:p>
            <a:pPr marL="285750" indent="-285750">
              <a:buFont typeface="Arial"/>
              <a:buChar char="•"/>
            </a:pPr>
            <a:r>
              <a:rPr lang="en-US" dirty="0">
                <a:solidFill>
                  <a:srgbClr val="214A51"/>
                </a:solidFill>
              </a:rPr>
              <a:t>No Assumptions about Data Distribution</a:t>
            </a:r>
          </a:p>
          <a:p>
            <a:pPr marL="285750" indent="-285750">
              <a:buFont typeface="Arial"/>
              <a:buChar char="•"/>
            </a:pPr>
            <a:r>
              <a:rPr lang="en-US" dirty="0">
                <a:solidFill>
                  <a:srgbClr val="214A51"/>
                </a:solidFill>
              </a:rPr>
              <a:t>Ease of Use</a:t>
            </a:r>
          </a:p>
          <a:p>
            <a:pPr algn="l"/>
            <a:endParaRPr lang="en-US" dirty="0">
              <a:solidFill>
                <a:srgbClr val="214A51"/>
              </a:solidFill>
            </a:endParaRPr>
          </a:p>
        </p:txBody>
      </p:sp>
    </p:spTree>
    <p:extLst>
      <p:ext uri="{BB962C8B-B14F-4D97-AF65-F5344CB8AC3E}">
        <p14:creationId xmlns:p14="http://schemas.microsoft.com/office/powerpoint/2010/main" val="262912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B218C-7E73-A966-5726-D1136360382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C1E350D-EA72-950E-EBFC-A8904781DAB8}"/>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t>Seasonal ARIMA (4,1,0)(2,1,0)[12]</a:t>
            </a:r>
          </a:p>
        </p:txBody>
      </p:sp>
      <p:sp>
        <p:nvSpPr>
          <p:cNvPr id="6" name="Slide Number Placeholder 5">
            <a:extLst>
              <a:ext uri="{FF2B5EF4-FFF2-40B4-BE49-F238E27FC236}">
                <a16:creationId xmlns:a16="http://schemas.microsoft.com/office/drawing/2014/main" id="{6CABC2ED-D1BB-D757-C7CA-E835631BFCC3}"/>
              </a:ext>
            </a:extLst>
          </p:cNvPr>
          <p:cNvSpPr>
            <a:spLocks noGrp="1"/>
          </p:cNvSpPr>
          <p:nvPr>
            <p:ph type="sldNum" sz="quarter" idx="13"/>
          </p:nvPr>
        </p:nvSpPr>
        <p:spPr/>
        <p:txBody>
          <a:bodyPr/>
          <a:lstStyle/>
          <a:p>
            <a:fld id="{294A09A9-5501-47C1-A89A-A340965A2BE2}" type="slidenum">
              <a:rPr lang="en-US" smtClean="0"/>
              <a:pPr/>
              <a:t>16</a:t>
            </a:fld>
            <a:endParaRPr lang="en-US" dirty="0">
              <a:latin typeface="+mn-lt"/>
            </a:endParaRPr>
          </a:p>
        </p:txBody>
      </p:sp>
      <p:pic>
        <p:nvPicPr>
          <p:cNvPr id="2" name="Picture 1" descr="A graph with different colored lines&#10;&#10;Description automatically generated">
            <a:extLst>
              <a:ext uri="{FF2B5EF4-FFF2-40B4-BE49-F238E27FC236}">
                <a16:creationId xmlns:a16="http://schemas.microsoft.com/office/drawing/2014/main" id="{1BDDB98E-898E-8812-D1ED-25DD069F8949}"/>
              </a:ext>
            </a:extLst>
          </p:cNvPr>
          <p:cNvPicPr>
            <a:picLocks noChangeAspect="1"/>
          </p:cNvPicPr>
          <p:nvPr/>
        </p:nvPicPr>
        <p:blipFill>
          <a:blip r:embed="rId2"/>
          <a:stretch>
            <a:fillRect/>
          </a:stretch>
        </p:blipFill>
        <p:spPr>
          <a:xfrm>
            <a:off x="976313" y="1695547"/>
            <a:ext cx="10120313" cy="4621813"/>
          </a:xfrm>
          <a:prstGeom prst="rect">
            <a:avLst/>
          </a:prstGeom>
        </p:spPr>
      </p:pic>
    </p:spTree>
    <p:extLst>
      <p:ext uri="{BB962C8B-B14F-4D97-AF65-F5344CB8AC3E}">
        <p14:creationId xmlns:p14="http://schemas.microsoft.com/office/powerpoint/2010/main" val="3077885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CBD59-3AF3-788E-1582-5226E2A1F4C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7AE5036-CD50-5C76-25CA-140E7A74212D}"/>
              </a:ext>
            </a:extLst>
          </p:cNvPr>
          <p:cNvSpPr>
            <a:spLocks noGrp="1"/>
          </p:cNvSpPr>
          <p:nvPr>
            <p:ph type="title"/>
          </p:nvPr>
        </p:nvSpPr>
        <p:spPr>
          <a:xfrm>
            <a:off x="964023" y="904893"/>
            <a:ext cx="10637103" cy="585033"/>
          </a:xfrm>
        </p:spPr>
        <p:txBody>
          <a:bodyPr>
            <a:noAutofit/>
          </a:bodyPr>
          <a:lstStyle/>
          <a:p>
            <a:r>
              <a:rPr lang="en-US" sz="4000" dirty="0">
                <a:ea typeface="+mj-lt"/>
                <a:cs typeface="+mj-lt"/>
              </a:rPr>
              <a:t>Generalized Additive Model ( y ~ s(t) + s )</a:t>
            </a:r>
            <a:endParaRPr lang="en-US" dirty="0"/>
          </a:p>
        </p:txBody>
      </p:sp>
      <p:sp>
        <p:nvSpPr>
          <p:cNvPr id="6" name="Slide Number Placeholder 5">
            <a:extLst>
              <a:ext uri="{FF2B5EF4-FFF2-40B4-BE49-F238E27FC236}">
                <a16:creationId xmlns:a16="http://schemas.microsoft.com/office/drawing/2014/main" id="{C6C635B5-A507-D868-3C73-4880A8FFF3D0}"/>
              </a:ext>
            </a:extLst>
          </p:cNvPr>
          <p:cNvSpPr>
            <a:spLocks noGrp="1"/>
          </p:cNvSpPr>
          <p:nvPr>
            <p:ph type="sldNum" sz="quarter" idx="16"/>
          </p:nvPr>
        </p:nvSpPr>
        <p:spPr/>
        <p:txBody>
          <a:bodyPr/>
          <a:lstStyle/>
          <a:p>
            <a:fld id="{294A09A9-5501-47C1-A89A-A340965A2BE2}" type="slidenum">
              <a:rPr lang="en-US" smtClean="0"/>
              <a:pPr/>
              <a:t>17</a:t>
            </a:fld>
            <a:endParaRPr lang="en-US" dirty="0">
              <a:latin typeface="+mn-lt"/>
            </a:endParaRPr>
          </a:p>
        </p:txBody>
      </p:sp>
      <p:pic>
        <p:nvPicPr>
          <p:cNvPr id="4" name="Picture 3" descr="A screenshot of a computer&#10;&#10;Description automatically generated">
            <a:extLst>
              <a:ext uri="{FF2B5EF4-FFF2-40B4-BE49-F238E27FC236}">
                <a16:creationId xmlns:a16="http://schemas.microsoft.com/office/drawing/2014/main" id="{ED2F1BE5-9513-0078-FC57-C6028A951DC8}"/>
              </a:ext>
            </a:extLst>
          </p:cNvPr>
          <p:cNvPicPr>
            <a:picLocks noChangeAspect="1"/>
          </p:cNvPicPr>
          <p:nvPr/>
        </p:nvPicPr>
        <p:blipFill>
          <a:blip r:embed="rId2"/>
          <a:stretch>
            <a:fillRect/>
          </a:stretch>
        </p:blipFill>
        <p:spPr>
          <a:xfrm>
            <a:off x="895009" y="2050255"/>
            <a:ext cx="5198948" cy="4531519"/>
          </a:xfrm>
          <a:prstGeom prst="rect">
            <a:avLst/>
          </a:prstGeom>
        </p:spPr>
      </p:pic>
      <p:pic>
        <p:nvPicPr>
          <p:cNvPr id="8" name="Picture 7">
            <a:extLst>
              <a:ext uri="{FF2B5EF4-FFF2-40B4-BE49-F238E27FC236}">
                <a16:creationId xmlns:a16="http://schemas.microsoft.com/office/drawing/2014/main" id="{213D3E6D-820B-EBBE-281F-C65EC2FED53C}"/>
              </a:ext>
            </a:extLst>
          </p:cNvPr>
          <p:cNvPicPr>
            <a:picLocks noChangeAspect="1"/>
          </p:cNvPicPr>
          <p:nvPr/>
        </p:nvPicPr>
        <p:blipFill>
          <a:blip r:embed="rId3"/>
          <a:stretch>
            <a:fillRect/>
          </a:stretch>
        </p:blipFill>
        <p:spPr>
          <a:xfrm>
            <a:off x="6119812" y="2046827"/>
            <a:ext cx="5476876" cy="2383348"/>
          </a:xfrm>
          <a:prstGeom prst="rect">
            <a:avLst/>
          </a:prstGeom>
        </p:spPr>
      </p:pic>
      <p:sp>
        <p:nvSpPr>
          <p:cNvPr id="2" name="TextBox 1">
            <a:extLst>
              <a:ext uri="{FF2B5EF4-FFF2-40B4-BE49-F238E27FC236}">
                <a16:creationId xmlns:a16="http://schemas.microsoft.com/office/drawing/2014/main" id="{1CFCBC32-56A9-BC39-B8D4-9EFE9197019D}"/>
              </a:ext>
            </a:extLst>
          </p:cNvPr>
          <p:cNvSpPr txBox="1"/>
          <p:nvPr/>
        </p:nvSpPr>
        <p:spPr>
          <a:xfrm>
            <a:off x="7530316" y="5288230"/>
            <a:ext cx="366032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accent3">
                    <a:lumMod val="50000"/>
                  </a:schemeClr>
                </a:solidFill>
                <a:ea typeface="+mn-lt"/>
                <a:cs typeface="+mn-lt"/>
              </a:rPr>
              <a:t>Motivation:</a:t>
            </a:r>
          </a:p>
          <a:p>
            <a:pPr marL="285750" indent="-285750">
              <a:buFont typeface="Arial"/>
              <a:buChar char="•"/>
            </a:pPr>
            <a:r>
              <a:rPr lang="en-US" dirty="0">
                <a:solidFill>
                  <a:schemeClr val="accent3">
                    <a:lumMod val="50000"/>
                  </a:schemeClr>
                </a:solidFill>
                <a:ea typeface="+mn-lt"/>
                <a:cs typeface="+mn-lt"/>
              </a:rPr>
              <a:t>Capturing Non-Linear Patterns</a:t>
            </a:r>
            <a:endParaRPr lang="en-US" dirty="0">
              <a:solidFill>
                <a:schemeClr val="accent3">
                  <a:lumMod val="50000"/>
                </a:schemeClr>
              </a:solidFill>
            </a:endParaRPr>
          </a:p>
        </p:txBody>
      </p:sp>
    </p:spTree>
    <p:extLst>
      <p:ext uri="{BB962C8B-B14F-4D97-AF65-F5344CB8AC3E}">
        <p14:creationId xmlns:p14="http://schemas.microsoft.com/office/powerpoint/2010/main" val="2748610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BCDCA-1054-7304-A6C8-64190981017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221559C-2924-60D1-64C4-A7FDB2991F83}"/>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t>Generalized Additive Model ( y ~ s(t) + s )</a:t>
            </a:r>
          </a:p>
        </p:txBody>
      </p:sp>
      <p:sp>
        <p:nvSpPr>
          <p:cNvPr id="6" name="Slide Number Placeholder 5">
            <a:extLst>
              <a:ext uri="{FF2B5EF4-FFF2-40B4-BE49-F238E27FC236}">
                <a16:creationId xmlns:a16="http://schemas.microsoft.com/office/drawing/2014/main" id="{2DC14203-A9F2-9B0F-8BFF-46DA2AD0842A}"/>
              </a:ext>
            </a:extLst>
          </p:cNvPr>
          <p:cNvSpPr>
            <a:spLocks noGrp="1"/>
          </p:cNvSpPr>
          <p:nvPr>
            <p:ph type="sldNum" sz="quarter" idx="13"/>
          </p:nvPr>
        </p:nvSpPr>
        <p:spPr/>
        <p:txBody>
          <a:bodyPr/>
          <a:lstStyle/>
          <a:p>
            <a:fld id="{294A09A9-5501-47C1-A89A-A340965A2BE2}" type="slidenum">
              <a:rPr lang="en-US" smtClean="0"/>
              <a:pPr/>
              <a:t>18</a:t>
            </a:fld>
            <a:endParaRPr lang="en-US" dirty="0">
              <a:latin typeface="+mn-lt"/>
            </a:endParaRPr>
          </a:p>
        </p:txBody>
      </p:sp>
      <p:pic>
        <p:nvPicPr>
          <p:cNvPr id="4" name="Picture 3" descr="A graph of a number of people in germany&#10;&#10;Description automatically generated">
            <a:extLst>
              <a:ext uri="{FF2B5EF4-FFF2-40B4-BE49-F238E27FC236}">
                <a16:creationId xmlns:a16="http://schemas.microsoft.com/office/drawing/2014/main" id="{664BF0E2-EEE6-104E-2DC8-5A44ED017117}"/>
              </a:ext>
            </a:extLst>
          </p:cNvPr>
          <p:cNvPicPr>
            <a:picLocks noChangeAspect="1"/>
          </p:cNvPicPr>
          <p:nvPr/>
        </p:nvPicPr>
        <p:blipFill>
          <a:blip r:embed="rId2"/>
          <a:stretch>
            <a:fillRect/>
          </a:stretch>
        </p:blipFill>
        <p:spPr>
          <a:xfrm>
            <a:off x="1250156" y="1481232"/>
            <a:ext cx="9203528" cy="4062221"/>
          </a:xfrm>
          <a:prstGeom prst="rect">
            <a:avLst/>
          </a:prstGeom>
        </p:spPr>
      </p:pic>
    </p:spTree>
    <p:extLst>
      <p:ext uri="{BB962C8B-B14F-4D97-AF65-F5344CB8AC3E}">
        <p14:creationId xmlns:p14="http://schemas.microsoft.com/office/powerpoint/2010/main" val="755313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2">
            <a:extLst>
              <a:ext uri="{FF2B5EF4-FFF2-40B4-BE49-F238E27FC236}">
                <a16:creationId xmlns:a16="http://schemas.microsoft.com/office/drawing/2014/main" id="{B1DC3B15-789D-E434-003B-BA40F5EFB662}"/>
              </a:ext>
            </a:extLst>
          </p:cNvPr>
          <p:cNvSpPr>
            <a:spLocks noGrp="1"/>
          </p:cNvSpPr>
          <p:nvPr>
            <p:ph type="title"/>
          </p:nvPr>
        </p:nvSpPr>
        <p:spPr>
          <a:xfrm>
            <a:off x="1428115" y="421673"/>
            <a:ext cx="9277985" cy="610863"/>
          </a:xfrm>
        </p:spPr>
        <p:txBody>
          <a:bodyPr>
            <a:noAutofit/>
          </a:bodyPr>
          <a:lstStyle/>
          <a:p>
            <a:r>
              <a:rPr lang="en-US" sz="3600" dirty="0"/>
              <a:t>Comparing Models for Germany Via Metrics</a:t>
            </a:r>
          </a:p>
        </p:txBody>
      </p:sp>
      <p:sp>
        <p:nvSpPr>
          <p:cNvPr id="6" name="Slide Number Placeholder 5">
            <a:extLst>
              <a:ext uri="{FF2B5EF4-FFF2-40B4-BE49-F238E27FC236}">
                <a16:creationId xmlns:a16="http://schemas.microsoft.com/office/drawing/2014/main" id="{14E87B44-B38E-7D2B-9077-9A0D268F944B}"/>
              </a:ext>
            </a:extLst>
          </p:cNvPr>
          <p:cNvSpPr>
            <a:spLocks noGrp="1"/>
          </p:cNvSpPr>
          <p:nvPr>
            <p:ph type="sldNum" sz="quarter" idx="13"/>
          </p:nvPr>
        </p:nvSpPr>
        <p:spPr>
          <a:xfrm>
            <a:off x="971550" y="6332220"/>
            <a:ext cx="523240" cy="247651"/>
          </a:xfrm>
        </p:spPr>
        <p:txBody>
          <a:bodyPr anchor="t">
            <a:normAutofit/>
          </a:bodyPr>
          <a:lstStyle/>
          <a:p>
            <a:pPr>
              <a:spcAft>
                <a:spcPts val="600"/>
              </a:spcAft>
            </a:pPr>
            <a:fld id="{294A09A9-5501-47C1-A89A-A340965A2BE2}" type="slidenum">
              <a:rPr lang="en-US" smtClean="0"/>
              <a:pPr>
                <a:spcAft>
                  <a:spcPts val="600"/>
                </a:spcAft>
              </a:pPr>
              <a:t>19</a:t>
            </a:fld>
            <a:endParaRPr lang="en-US"/>
          </a:p>
        </p:txBody>
      </p:sp>
      <p:graphicFrame>
        <p:nvGraphicFramePr>
          <p:cNvPr id="8" name="Table 6">
            <a:extLst>
              <a:ext uri="{FF2B5EF4-FFF2-40B4-BE49-F238E27FC236}">
                <a16:creationId xmlns:a16="http://schemas.microsoft.com/office/drawing/2014/main" id="{D73A0B23-9119-95D0-6A90-A393F4899900}"/>
              </a:ext>
            </a:extLst>
          </p:cNvPr>
          <p:cNvGraphicFramePr>
            <a:graphicFrameLocks/>
          </p:cNvGraphicFramePr>
          <p:nvPr>
            <p:extLst>
              <p:ext uri="{D42A27DB-BD31-4B8C-83A1-F6EECF244321}">
                <p14:modId xmlns:p14="http://schemas.microsoft.com/office/powerpoint/2010/main" val="2050546376"/>
              </p:ext>
            </p:extLst>
          </p:nvPr>
        </p:nvGraphicFramePr>
        <p:xfrm>
          <a:off x="1292787" y="1349441"/>
          <a:ext cx="9601864" cy="4159118"/>
        </p:xfrm>
        <a:graphic>
          <a:graphicData uri="http://schemas.openxmlformats.org/drawingml/2006/table">
            <a:tbl>
              <a:tblPr firstRow="1" bandRow="1">
                <a:tableStyleId>{08FB837D-C827-4EFA-A057-4D05807E0F7C}</a:tableStyleId>
              </a:tblPr>
              <a:tblGrid>
                <a:gridCol w="2349628">
                  <a:extLst>
                    <a:ext uri="{9D8B030D-6E8A-4147-A177-3AD203B41FA5}">
                      <a16:colId xmlns:a16="http://schemas.microsoft.com/office/drawing/2014/main" val="1593686271"/>
                    </a:ext>
                  </a:extLst>
                </a:gridCol>
                <a:gridCol w="1831274">
                  <a:extLst>
                    <a:ext uri="{9D8B030D-6E8A-4147-A177-3AD203B41FA5}">
                      <a16:colId xmlns:a16="http://schemas.microsoft.com/office/drawing/2014/main" val="854932893"/>
                    </a:ext>
                  </a:extLst>
                </a:gridCol>
                <a:gridCol w="1277130">
                  <a:extLst>
                    <a:ext uri="{9D8B030D-6E8A-4147-A177-3AD203B41FA5}">
                      <a16:colId xmlns:a16="http://schemas.microsoft.com/office/drawing/2014/main" val="2380186763"/>
                    </a:ext>
                  </a:extLst>
                </a:gridCol>
                <a:gridCol w="1288920">
                  <a:extLst>
                    <a:ext uri="{9D8B030D-6E8A-4147-A177-3AD203B41FA5}">
                      <a16:colId xmlns:a16="http://schemas.microsoft.com/office/drawing/2014/main" val="2802088480"/>
                    </a:ext>
                  </a:extLst>
                </a:gridCol>
                <a:gridCol w="1427455">
                  <a:extLst>
                    <a:ext uri="{9D8B030D-6E8A-4147-A177-3AD203B41FA5}">
                      <a16:colId xmlns:a16="http://schemas.microsoft.com/office/drawing/2014/main" val="4255804629"/>
                    </a:ext>
                  </a:extLst>
                </a:gridCol>
                <a:gridCol w="1427457">
                  <a:extLst>
                    <a:ext uri="{9D8B030D-6E8A-4147-A177-3AD203B41FA5}">
                      <a16:colId xmlns:a16="http://schemas.microsoft.com/office/drawing/2014/main" val="3871173120"/>
                    </a:ext>
                  </a:extLst>
                </a:gridCol>
              </a:tblGrid>
              <a:tr h="316148">
                <a:tc>
                  <a:txBody>
                    <a:bodyPr/>
                    <a:lstStyle/>
                    <a:p>
                      <a:pPr marL="0" algn="ctr" defTabSz="914400" rtl="0" eaLnBrk="1" latinLnBrk="0" hangingPunct="1">
                        <a:lnSpc>
                          <a:spcPct val="100000"/>
                        </a:lnSpc>
                      </a:pPr>
                      <a:r>
                        <a:rPr lang="en-US" sz="1200" b="1" kern="1200" dirty="0">
                          <a:solidFill>
                            <a:srgbClr val="000000"/>
                          </a:solidFill>
                          <a:latin typeface="+mn-lt"/>
                          <a:ea typeface="+mn-ea"/>
                          <a:cs typeface="+mn-cs"/>
                        </a:rPr>
                        <a:t>Models</a:t>
                      </a:r>
                    </a:p>
                  </a:txBody>
                  <a:tcPr marL="74988" marR="74988" marT="37494" marB="37494" anchor="ctr"/>
                </a:tc>
                <a:tc>
                  <a:txBody>
                    <a:bodyPr/>
                    <a:lstStyle/>
                    <a:p>
                      <a:pPr marL="0" lvl="0" algn="ctr" defTabSz="914400" rtl="0" eaLnBrk="1" latinLnBrk="0" hangingPunct="1">
                        <a:lnSpc>
                          <a:spcPct val="100000"/>
                        </a:lnSpc>
                        <a:buNone/>
                      </a:pPr>
                      <a:r>
                        <a:rPr lang="en-US" sz="1200" b="1" kern="1200" dirty="0">
                          <a:solidFill>
                            <a:srgbClr val="000000"/>
                          </a:solidFill>
                          <a:latin typeface="+mn-lt"/>
                          <a:ea typeface="+mn-ea"/>
                          <a:cs typeface="+mn-cs"/>
                        </a:rPr>
                        <a:t>Train/Test</a:t>
                      </a:r>
                    </a:p>
                  </a:txBody>
                  <a:tcPr marL="74988" marR="74988" marT="37494" marB="37494" anchor="ctr"/>
                </a:tc>
                <a:tc>
                  <a:txBody>
                    <a:bodyPr/>
                    <a:lstStyle/>
                    <a:p>
                      <a:pPr marL="0" lvl="0" algn="ctr" defTabSz="914400" rtl="0" eaLnBrk="1" latinLnBrk="0" hangingPunct="1">
                        <a:lnSpc>
                          <a:spcPct val="100000"/>
                        </a:lnSpc>
                        <a:buNone/>
                      </a:pPr>
                      <a:r>
                        <a:rPr lang="en-US" sz="1200" b="1" kern="1200" dirty="0">
                          <a:solidFill>
                            <a:srgbClr val="000000"/>
                          </a:solidFill>
                          <a:latin typeface="+mn-lt"/>
                          <a:ea typeface="+mn-ea"/>
                          <a:cs typeface="+mn-cs"/>
                        </a:rPr>
                        <a:t>RMSE</a:t>
                      </a:r>
                    </a:p>
                  </a:txBody>
                  <a:tcPr marL="74988" marR="74988" marT="37494" marB="37494" anchor="ctr"/>
                </a:tc>
                <a:tc>
                  <a:txBody>
                    <a:bodyPr/>
                    <a:lstStyle/>
                    <a:p>
                      <a:pPr marL="0" lvl="0" algn="ctr" defTabSz="914400" rtl="0" eaLnBrk="1" latinLnBrk="0" hangingPunct="1">
                        <a:lnSpc>
                          <a:spcPct val="100000"/>
                        </a:lnSpc>
                        <a:buNone/>
                      </a:pPr>
                      <a:r>
                        <a:rPr lang="en-US" sz="1200" b="1" kern="1200" dirty="0">
                          <a:solidFill>
                            <a:srgbClr val="000000"/>
                          </a:solidFill>
                          <a:latin typeface="+mn-lt"/>
                          <a:ea typeface="+mn-ea"/>
                          <a:cs typeface="+mn-cs"/>
                        </a:rPr>
                        <a:t>MAPE</a:t>
                      </a:r>
                    </a:p>
                  </a:txBody>
                  <a:tcPr marL="74988" marR="74988" marT="37494" marB="37494" anchor="ctr"/>
                </a:tc>
                <a:tc>
                  <a:txBody>
                    <a:bodyPr/>
                    <a:lstStyle/>
                    <a:p>
                      <a:pPr marL="0" algn="ctr" defTabSz="914400" rtl="0" eaLnBrk="1" latinLnBrk="0" hangingPunct="1">
                        <a:lnSpc>
                          <a:spcPct val="100000"/>
                        </a:lnSpc>
                      </a:pPr>
                      <a:r>
                        <a:rPr lang="en-US" sz="1200" b="1" kern="1200" dirty="0">
                          <a:solidFill>
                            <a:srgbClr val="000000"/>
                          </a:solidFill>
                          <a:latin typeface="+mn-lt"/>
                          <a:ea typeface="+mn-ea"/>
                          <a:cs typeface="+mn-cs"/>
                        </a:rPr>
                        <a:t>AIC</a:t>
                      </a:r>
                    </a:p>
                  </a:txBody>
                  <a:tcPr marL="74988" marR="74988" marT="37494" marB="37494"/>
                </a:tc>
                <a:tc>
                  <a:txBody>
                    <a:bodyPr/>
                    <a:lstStyle/>
                    <a:p>
                      <a:pPr marL="0" algn="ctr" defTabSz="914400" rtl="0" eaLnBrk="1" latinLnBrk="0" hangingPunct="1">
                        <a:lnSpc>
                          <a:spcPct val="100000"/>
                        </a:lnSpc>
                      </a:pPr>
                      <a:r>
                        <a:rPr lang="en-US" sz="1200" b="1" kern="1200" dirty="0">
                          <a:solidFill>
                            <a:srgbClr val="000000"/>
                          </a:solidFill>
                          <a:latin typeface="+mn-lt"/>
                          <a:ea typeface="+mn-ea"/>
                          <a:cs typeface="+mn-cs"/>
                        </a:rPr>
                        <a:t>BIC</a:t>
                      </a:r>
                    </a:p>
                  </a:txBody>
                  <a:tcPr marL="74988" marR="74988" marT="37494" marB="37494"/>
                </a:tc>
                <a:extLst>
                  <a:ext uri="{0D108BD9-81ED-4DB2-BD59-A6C34878D82A}">
                    <a16:rowId xmlns:a16="http://schemas.microsoft.com/office/drawing/2014/main" val="3748849977"/>
                  </a:ext>
                </a:extLst>
              </a:tr>
              <a:tr h="316148">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TSLM1</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Training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0.46</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7.52</a:t>
                      </a:r>
                    </a:p>
                  </a:txBody>
                  <a:tcPr marL="74988" marR="74988" marT="37494" marB="37494"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229.45</a:t>
                      </a:r>
                      <a:endParaRPr lang="en-US" sz="1200" kern="1200" dirty="0">
                        <a:solidFill>
                          <a:schemeClr val="dk1"/>
                        </a:solidFill>
                        <a:latin typeface="+mn-lt"/>
                        <a:ea typeface="+mn-ea"/>
                        <a:cs typeface="+mn-cs"/>
                      </a:endParaRPr>
                    </a:p>
                  </a:txBody>
                  <a:tcPr marL="74988" marR="74988" marT="37494" marB="37494"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272.15</a:t>
                      </a:r>
                      <a:endParaRPr lang="en-US" sz="1200" kern="1200" dirty="0">
                        <a:solidFill>
                          <a:schemeClr val="dk1"/>
                        </a:solidFill>
                        <a:latin typeface="+mn-lt"/>
                        <a:ea typeface="+mn-ea"/>
                        <a:cs typeface="+mn-cs"/>
                      </a:endParaRPr>
                    </a:p>
                  </a:txBody>
                  <a:tcPr marL="74988" marR="74988" marT="37494" marB="37494" anchor="ctr"/>
                </a:tc>
                <a:extLst>
                  <a:ext uri="{0D108BD9-81ED-4DB2-BD59-A6C34878D82A}">
                    <a16:rowId xmlns:a16="http://schemas.microsoft.com/office/drawing/2014/main" val="3134659157"/>
                  </a:ext>
                </a:extLst>
              </a:tr>
              <a:tr h="316408">
                <a:tc vMerge="1">
                  <a:txBody>
                    <a:bodyPr/>
                    <a:lstStyle/>
                    <a:p>
                      <a:pPr algn="ctr">
                        <a:lnSpc>
                          <a:spcPct val="200000"/>
                        </a:lnSpc>
                      </a:pPr>
                      <a:endParaRPr lang="en-US" dirty="0"/>
                    </a:p>
                  </a:txBody>
                  <a:tcPr marL="0" marR="0" marT="0" marB="0" horzOverflow="overflow"/>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1.25</a:t>
                      </a:r>
                      <a:endParaRPr lang="en-US" sz="1200" kern="1200" dirty="0">
                        <a:solidFill>
                          <a:schemeClr val="dk1"/>
                        </a:solidFill>
                        <a:latin typeface="+mn-lt"/>
                        <a:ea typeface="+mn-ea"/>
                        <a:cs typeface="+mn-cs"/>
                      </a:endParaRP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38.31</a:t>
                      </a:r>
                    </a:p>
                  </a:txBody>
                  <a:tcPr marL="74988" marR="74988" marT="37494" marB="37494" anchor="ctr"/>
                </a:tc>
                <a:tc vMerge="1">
                  <a:txBody>
                    <a:bodyPr/>
                    <a:lstStyle/>
                    <a:p>
                      <a:endParaRPr lang="en-US"/>
                    </a:p>
                  </a:txBody>
                  <a:tcPr marL="0" marR="0" marT="0" marB="0" horzOverflow="overflow"/>
                </a:tc>
                <a:tc vMerge="1">
                  <a:txBody>
                    <a:bodyPr/>
                    <a:lstStyle/>
                    <a:p>
                      <a:pPr lvl="0" algn="ctr">
                        <a:lnSpc>
                          <a:spcPct val="200000"/>
                        </a:lnSpc>
                        <a:buNone/>
                      </a:pPr>
                      <a:endParaRPr lang="en-US" dirty="0"/>
                    </a:p>
                  </a:txBody>
                  <a:tcPr marL="0" marR="0" marT="0" marB="0" horzOverflow="overflow"/>
                </a:tc>
                <a:extLst>
                  <a:ext uri="{0D108BD9-81ED-4DB2-BD59-A6C34878D82A}">
                    <a16:rowId xmlns:a16="http://schemas.microsoft.com/office/drawing/2014/main" val="3755328832"/>
                  </a:ext>
                </a:extLst>
              </a:tr>
              <a:tr h="316408">
                <a:tc rowSpan="2">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TSLM2</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Training set</a:t>
                      </a: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0.31</a:t>
                      </a: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5.77</a:t>
                      </a:r>
                    </a:p>
                  </a:txBody>
                  <a:tcPr marL="74988" marR="74988" marT="37494" marB="37494"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107.48</a:t>
                      </a:r>
                    </a:p>
                  </a:txBody>
                  <a:tcPr marL="74988" marR="74988" marT="37494" marB="37494"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153.23</a:t>
                      </a:r>
                    </a:p>
                  </a:txBody>
                  <a:tcPr marL="74988" marR="74988" marT="37494" marB="37494" anchor="ctr"/>
                </a:tc>
                <a:extLst>
                  <a:ext uri="{0D108BD9-81ED-4DB2-BD59-A6C34878D82A}">
                    <a16:rowId xmlns:a16="http://schemas.microsoft.com/office/drawing/2014/main" val="2248433509"/>
                  </a:ext>
                </a:extLst>
              </a:tr>
              <a:tr h="316408">
                <a:tc vMerge="1">
                  <a:txBody>
                    <a:bodyPr/>
                    <a:lstStyle/>
                    <a:p>
                      <a:endParaRPr lang="en-US"/>
                    </a:p>
                  </a:txBody>
                  <a:tcPr marL="0" marR="0" marT="0" marB="0" horzOverflow="overflow"/>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0.38</a:t>
                      </a:r>
                    </a:p>
                  </a:txBody>
                  <a:tcPr marL="74988" marR="74988" marT="37494" marB="37494" anchor="ctr"/>
                </a:tc>
                <a:tc>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10.12</a:t>
                      </a:r>
                    </a:p>
                  </a:txBody>
                  <a:tcPr marL="74988" marR="74988" marT="37494" marB="37494" anchor="ctr"/>
                </a:tc>
                <a:tc vMerge="1">
                  <a:txBody>
                    <a:bodyPr/>
                    <a:lstStyle/>
                    <a:p>
                      <a:endParaRPr lang="en-US"/>
                    </a:p>
                  </a:txBody>
                  <a:tcPr marL="0" marR="0" marT="0" marB="0" horzOverflow="overflow"/>
                </a:tc>
                <a:tc vMerge="1">
                  <a:txBody>
                    <a:bodyPr/>
                    <a:lstStyle/>
                    <a:p>
                      <a:endParaRPr lang="en-US"/>
                    </a:p>
                  </a:txBody>
                  <a:tcPr marL="0" marR="0" marT="0" marB="0" horzOverflow="overflow"/>
                </a:tc>
                <a:extLst>
                  <a:ext uri="{0D108BD9-81ED-4DB2-BD59-A6C34878D82A}">
                    <a16:rowId xmlns:a16="http://schemas.microsoft.com/office/drawing/2014/main" val="641193855"/>
                  </a:ext>
                </a:extLst>
              </a:tr>
              <a:tr h="316148">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Holt-Winters method(additive)</a:t>
                      </a:r>
                    </a:p>
                  </a:txBody>
                  <a:tcPr marL="74988" marR="74988" marT="37494" marB="37494" anchor="ctr">
                    <a:solidFill>
                      <a:schemeClr val="accent1">
                        <a:lumMod val="20000"/>
                        <a:lumOff val="80000"/>
                      </a:schemeClr>
                    </a:solidFill>
                  </a:tcP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Training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0.21</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3.58</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333.73</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385.58</a:t>
                      </a:r>
                    </a:p>
                  </a:txBody>
                  <a:tcPr marL="74988" marR="74988" marT="37494" marB="37494" anchor="ctr"/>
                </a:tc>
                <a:extLst>
                  <a:ext uri="{0D108BD9-81ED-4DB2-BD59-A6C34878D82A}">
                    <a16:rowId xmlns:a16="http://schemas.microsoft.com/office/drawing/2014/main" val="3515347417"/>
                  </a:ext>
                </a:extLst>
              </a:tr>
              <a:tr h="316148">
                <a:tc vMerge="1">
                  <a:txBody>
                    <a:bodyPr/>
                    <a:lstStyle/>
                    <a:p>
                      <a:pPr algn="ctr">
                        <a:lnSpc>
                          <a:spcPct val="100000"/>
                        </a:lnSpc>
                      </a:pPr>
                      <a:endParaRPr lang="en-US" sz="1600" dirty="0"/>
                    </a:p>
                  </a:txBody>
                  <a:tcPr marL="0" marR="0" marT="0" marB="0" horzOverflow="overflow"/>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0.24</a:t>
                      </a:r>
                    </a:p>
                  </a:txBody>
                  <a:tcPr marL="74988" marR="74988" marT="37494" marB="37494" anchor="ctr">
                    <a:solidFill>
                      <a:schemeClr val="accent1">
                        <a:lumMod val="20000"/>
                        <a:lumOff val="80000"/>
                      </a:schemeClr>
                    </a:solidFill>
                  </a:tcP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6.18</a:t>
                      </a:r>
                    </a:p>
                  </a:txBody>
                  <a:tcPr marL="74988" marR="74988" marT="37494" marB="37494" anchor="ctr">
                    <a:solidFill>
                      <a:schemeClr val="accent1">
                        <a:lumMod val="20000"/>
                        <a:lumOff val="80000"/>
                      </a:schemeClr>
                    </a:solidFill>
                  </a:tcPr>
                </a:tc>
                <a:tc vMerge="1">
                  <a:txBody>
                    <a:bodyPr/>
                    <a:lstStyle/>
                    <a:p>
                      <a:pPr algn="ctr">
                        <a:lnSpc>
                          <a:spcPct val="200000"/>
                        </a:lnSpc>
                      </a:pPr>
                      <a:endParaRPr lang="en-US" sz="1600" dirty="0"/>
                    </a:p>
                  </a:txBody>
                  <a:tcPr marL="0" marR="0" marT="0" marB="0" horzOverflow="overflow"/>
                </a:tc>
                <a:tc vMerge="1">
                  <a:txBody>
                    <a:bodyPr/>
                    <a:lstStyle/>
                    <a:p>
                      <a:pPr algn="ctr">
                        <a:lnSpc>
                          <a:spcPct val="200000"/>
                        </a:lnSpc>
                      </a:pPr>
                      <a:endParaRPr lang="en-US" sz="1600" dirty="0"/>
                    </a:p>
                  </a:txBody>
                  <a:tcPr marL="0" marR="0" marT="0" marB="0" horzOverflow="overflow"/>
                </a:tc>
                <a:extLst>
                  <a:ext uri="{0D108BD9-81ED-4DB2-BD59-A6C34878D82A}">
                    <a16:rowId xmlns:a16="http://schemas.microsoft.com/office/drawing/2014/main" val="2529801547"/>
                  </a:ext>
                </a:extLst>
              </a:tr>
              <a:tr h="316148">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SARIMA</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Training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0.21</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3.64</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3.12</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23.86</a:t>
                      </a:r>
                    </a:p>
                  </a:txBody>
                  <a:tcPr marL="74988" marR="74988" marT="37494" marB="37494" anchor="ctr"/>
                </a:tc>
                <a:extLst>
                  <a:ext uri="{0D108BD9-81ED-4DB2-BD59-A6C34878D82A}">
                    <a16:rowId xmlns:a16="http://schemas.microsoft.com/office/drawing/2014/main" val="3939145447"/>
                  </a:ext>
                </a:extLst>
              </a:tr>
              <a:tr h="316148">
                <a:tc vMerge="1">
                  <a:txBody>
                    <a:bodyPr/>
                    <a:lstStyle/>
                    <a:p>
                      <a:pPr algn="ctr">
                        <a:lnSpc>
                          <a:spcPct val="200000"/>
                        </a:lnSpc>
                      </a:pPr>
                      <a:endParaRPr lang="en-US" sz="1200" dirty="0"/>
                    </a:p>
                  </a:txBody>
                  <a:tcPr marL="0" marR="0" marT="0" marB="0" horzOverflow="overflow"/>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0.96</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27.71</a:t>
                      </a:r>
                    </a:p>
                  </a:txBody>
                  <a:tcPr marL="74988" marR="74988" marT="37494" marB="37494" anchor="ctr"/>
                </a:tc>
                <a:tc vMerge="1">
                  <a:txBody>
                    <a:bodyPr/>
                    <a:lstStyle/>
                    <a:p>
                      <a:pPr algn="ctr">
                        <a:lnSpc>
                          <a:spcPct val="200000"/>
                        </a:lnSpc>
                      </a:pPr>
                      <a:endParaRPr lang="en-US" sz="1200" dirty="0"/>
                    </a:p>
                  </a:txBody>
                  <a:tcPr marL="0" marR="0" marT="0" marB="0" horzOverflow="overflow"/>
                </a:tc>
                <a:tc vMerge="1">
                  <a:txBody>
                    <a:bodyPr/>
                    <a:lstStyle/>
                    <a:p>
                      <a:pPr algn="ctr">
                        <a:lnSpc>
                          <a:spcPct val="200000"/>
                        </a:lnSpc>
                      </a:pPr>
                      <a:endParaRPr lang="en-US" sz="1200" dirty="0"/>
                    </a:p>
                  </a:txBody>
                  <a:tcPr marL="0" marR="0" marT="0" marB="0" horzOverflow="overflow"/>
                </a:tc>
                <a:extLst>
                  <a:ext uri="{0D108BD9-81ED-4DB2-BD59-A6C34878D82A}">
                    <a16:rowId xmlns:a16="http://schemas.microsoft.com/office/drawing/2014/main" val="1582049624"/>
                  </a:ext>
                </a:extLst>
              </a:tr>
              <a:tr h="316148">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GAM</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Training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0.29</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5.54</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102.35</a:t>
                      </a:r>
                    </a:p>
                  </a:txBody>
                  <a:tcPr marL="74988" marR="74988" marT="37494" marB="37494"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147.74</a:t>
                      </a:r>
                    </a:p>
                  </a:txBody>
                  <a:tcPr marL="74988" marR="74988" marT="37494" marB="37494" anchor="ctr"/>
                </a:tc>
                <a:extLst>
                  <a:ext uri="{0D108BD9-81ED-4DB2-BD59-A6C34878D82A}">
                    <a16:rowId xmlns:a16="http://schemas.microsoft.com/office/drawing/2014/main" val="933520171"/>
                  </a:ext>
                </a:extLst>
              </a:tr>
              <a:tr h="316148">
                <a:tc vMerge="1">
                  <a:txBody>
                    <a:bodyPr/>
                    <a:lstStyle/>
                    <a:p>
                      <a:pPr algn="ctr">
                        <a:lnSpc>
                          <a:spcPct val="200000"/>
                        </a:lnSpc>
                      </a:pPr>
                      <a:endParaRPr lang="en-US" sz="1200" dirty="0"/>
                    </a:p>
                  </a:txBody>
                  <a:tcPr marL="0" marR="0" marT="0" marB="0" horzOverflow="overflow"/>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0.86</a:t>
                      </a:r>
                    </a:p>
                  </a:txBody>
                  <a:tcPr marL="74988" marR="74988" marT="37494" marB="37494"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25.69</a:t>
                      </a:r>
                    </a:p>
                  </a:txBody>
                  <a:tcPr marL="74988" marR="74988" marT="37494" marB="37494" anchor="ctr"/>
                </a:tc>
                <a:tc vMerge="1">
                  <a:txBody>
                    <a:bodyPr/>
                    <a:lstStyle/>
                    <a:p>
                      <a:pPr algn="ctr">
                        <a:lnSpc>
                          <a:spcPct val="200000"/>
                        </a:lnSpc>
                      </a:pPr>
                      <a:endParaRPr lang="en-US" sz="1200" dirty="0"/>
                    </a:p>
                  </a:txBody>
                  <a:tcPr marL="0" marR="0" marT="0" marB="0" horzOverflow="overflow"/>
                </a:tc>
                <a:tc vMerge="1">
                  <a:txBody>
                    <a:bodyPr/>
                    <a:lstStyle/>
                    <a:p>
                      <a:pPr algn="ctr">
                        <a:lnSpc>
                          <a:spcPct val="200000"/>
                        </a:lnSpc>
                      </a:pPr>
                      <a:endParaRPr lang="en-US" sz="1200" dirty="0"/>
                    </a:p>
                  </a:txBody>
                  <a:tcPr marL="0" marR="0" marT="0" marB="0" horzOverflow="overflow"/>
                </a:tc>
                <a:extLst>
                  <a:ext uri="{0D108BD9-81ED-4DB2-BD59-A6C34878D82A}">
                    <a16:rowId xmlns:a16="http://schemas.microsoft.com/office/drawing/2014/main" val="1542535982"/>
                  </a:ext>
                </a:extLst>
              </a:tr>
            </a:tbl>
          </a:graphicData>
        </a:graphic>
      </p:graphicFrame>
    </p:spTree>
    <p:extLst>
      <p:ext uri="{BB962C8B-B14F-4D97-AF65-F5344CB8AC3E}">
        <p14:creationId xmlns:p14="http://schemas.microsoft.com/office/powerpoint/2010/main" val="391046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p:txBody>
          <a:bodyPr/>
          <a:lstStyle/>
          <a:p>
            <a:r>
              <a:rPr lang="en-US" dirty="0"/>
              <a:t>Introduction</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963231" y="2289363"/>
            <a:ext cx="4851043" cy="2795232"/>
          </a:xfrm>
        </p:spPr>
        <p:txBody>
          <a:bodyPr vert="horz" lIns="0" tIns="0" rIns="0" bIns="0" rtlCol="0" anchor="t">
            <a:noAutofit/>
          </a:bodyPr>
          <a:lstStyle/>
          <a:p>
            <a:r>
              <a:rPr lang="en-US" dirty="0"/>
              <a:t>Unemployment in Europe has been a persistent and multifaceted challenge, influenced by a combination of economic, social, and political factors. Despite the region's diverse economies and policy frameworks, the issue of unemployment has manifested differently across European countries, with some nations experiencing higher rates than others.</a:t>
            </a:r>
          </a:p>
          <a:p>
            <a:r>
              <a:rPr lang="en-US" dirty="0"/>
              <a:t>In the present work, we will </a:t>
            </a:r>
            <a:r>
              <a:rPr lang="en-US" dirty="0">
                <a:solidFill>
                  <a:srgbClr val="000000"/>
                </a:solidFill>
                <a:ea typeface="+mn-lt"/>
                <a:cs typeface="+mn-lt"/>
              </a:rPr>
              <a:t>analyze the unemployment rates in three European countries, each situated in distinct regions: North, Middle, and South.</a:t>
            </a:r>
            <a:endParaRPr lang="en-US" dirty="0"/>
          </a:p>
        </p:txBody>
      </p:sp>
      <p:sp>
        <p:nvSpPr>
          <p:cNvPr id="7" name="Slide Number Placeholder 6">
            <a:extLst>
              <a:ext uri="{FF2B5EF4-FFF2-40B4-BE49-F238E27FC236}">
                <a16:creationId xmlns:a16="http://schemas.microsoft.com/office/drawing/2014/main" id="{F37669F0-EA6D-6B46-AF0E-A9C2D1F223DB}"/>
              </a:ext>
            </a:extLst>
          </p:cNvPr>
          <p:cNvSpPr>
            <a:spLocks noGrp="1"/>
          </p:cNvSpPr>
          <p:nvPr>
            <p:ph type="sldNum" sz="quarter" idx="16"/>
          </p:nvPr>
        </p:nvSpPr>
        <p:spPr/>
        <p:txBody>
          <a:bodyPr/>
          <a:lstStyle/>
          <a:p>
            <a:fld id="{294A09A9-5501-47C1-A89A-A340965A2BE2}" type="slidenum">
              <a:rPr lang="en-US" smtClean="0"/>
              <a:pPr/>
              <a:t>2</a:t>
            </a:fld>
            <a:endParaRPr lang="en-US" dirty="0"/>
          </a:p>
        </p:txBody>
      </p:sp>
      <p:pic>
        <p:nvPicPr>
          <p:cNvPr id="12" name="Picture Placeholder 11" descr="Free illustration: Europe, Meeting, Economy - Free Image on Pixabay ...">
            <a:extLst>
              <a:ext uri="{FF2B5EF4-FFF2-40B4-BE49-F238E27FC236}">
                <a16:creationId xmlns:a16="http://schemas.microsoft.com/office/drawing/2014/main" id="{A17997B0-B2B8-3A9A-5F8D-AC765D9EEEE1}"/>
              </a:ext>
            </a:extLst>
          </p:cNvPr>
          <p:cNvPicPr>
            <a:picLocks noGrp="1" noChangeAspect="1"/>
          </p:cNvPicPr>
          <p:nvPr>
            <p:ph type="pic" sz="quarter" idx="13"/>
          </p:nvPr>
        </p:nvPicPr>
        <p:blipFill>
          <a:blip r:embed="rId2"/>
          <a:srcRect l="8276" r="8276"/>
          <a:stretch/>
        </p:blipFill>
        <p:spPr>
          <a:xfrm>
            <a:off x="6375042" y="-1079"/>
            <a:ext cx="5816958" cy="6860158"/>
          </a:xfrm>
        </p:spPr>
      </p:pic>
    </p:spTree>
    <p:extLst>
      <p:ext uri="{BB962C8B-B14F-4D97-AF65-F5344CB8AC3E}">
        <p14:creationId xmlns:p14="http://schemas.microsoft.com/office/powerpoint/2010/main" val="391246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799916"/>
            <a:ext cx="8031810" cy="610863"/>
          </a:xfrm>
        </p:spPr>
        <p:txBody>
          <a:bodyPr vert="horz" lIns="0" tIns="0" rIns="0" bIns="0" rtlCol="0" anchor="b" anchorCtr="0">
            <a:noAutofit/>
          </a:bodyPr>
          <a:lstStyle/>
          <a:p>
            <a:r>
              <a:rPr lang="en-US" sz="4000" dirty="0"/>
              <a:t>Italy</a:t>
            </a:r>
            <a:endParaRPr lang="en-US" sz="4000" dirty="0">
              <a:ea typeface="+mj-lt"/>
              <a:cs typeface="+mj-lt"/>
            </a:endParaRP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20</a:t>
            </a:fld>
            <a:endParaRPr lang="en-US" dirty="0"/>
          </a:p>
        </p:txBody>
      </p:sp>
      <p:sp>
        <p:nvSpPr>
          <p:cNvPr id="17" name="Text Placeholder 16">
            <a:extLst>
              <a:ext uri="{FF2B5EF4-FFF2-40B4-BE49-F238E27FC236}">
                <a16:creationId xmlns:a16="http://schemas.microsoft.com/office/drawing/2014/main" id="{36D92ADB-1587-00EE-7848-44EF3A86A4E0}"/>
              </a:ext>
            </a:extLst>
          </p:cNvPr>
          <p:cNvSpPr>
            <a:spLocks noGrp="1"/>
          </p:cNvSpPr>
          <p:nvPr>
            <p:ph type="body" sz="quarter" idx="13"/>
          </p:nvPr>
        </p:nvSpPr>
        <p:spPr>
          <a:xfrm>
            <a:off x="7823569" y="2185662"/>
            <a:ext cx="3881887" cy="2258075"/>
          </a:xfrm>
        </p:spPr>
        <p:txBody>
          <a:bodyPr vert="horz" lIns="91440" tIns="45720" rIns="91440" bIns="45720" rtlCol="0" anchor="t">
            <a:noAutofit/>
          </a:bodyPr>
          <a:lstStyle/>
          <a:p>
            <a:pPr marL="342900" indent="-342900">
              <a:buChar char="•"/>
            </a:pPr>
            <a:r>
              <a:rPr lang="en-US" sz="2000">
                <a:solidFill>
                  <a:schemeClr val="tx2">
                    <a:lumMod val="75000"/>
                  </a:schemeClr>
                </a:solidFill>
                <a:ea typeface="+mn-lt"/>
                <a:cs typeface="+mn-lt"/>
              </a:rPr>
              <a:t>Political Instability</a:t>
            </a:r>
            <a:endParaRPr lang="en-US" sz="2000">
              <a:solidFill>
                <a:schemeClr val="tx2">
                  <a:lumMod val="75000"/>
                </a:schemeClr>
              </a:solidFill>
            </a:endParaRPr>
          </a:p>
          <a:p>
            <a:pPr marL="342900" indent="-342900">
              <a:buChar char="•"/>
            </a:pPr>
            <a:r>
              <a:rPr lang="en-US" sz="2000" dirty="0">
                <a:solidFill>
                  <a:schemeClr val="tx2">
                    <a:lumMod val="75000"/>
                  </a:schemeClr>
                </a:solidFill>
                <a:ea typeface="+mn-lt"/>
                <a:cs typeface="+mn-lt"/>
              </a:rPr>
              <a:t>Banking Sector Challenges</a:t>
            </a:r>
          </a:p>
          <a:p>
            <a:pPr marL="342900" indent="-342900">
              <a:buChar char="•"/>
            </a:pPr>
            <a:r>
              <a:rPr lang="en-US" sz="2000">
                <a:solidFill>
                  <a:schemeClr val="tx2">
                    <a:lumMod val="75000"/>
                  </a:schemeClr>
                </a:solidFill>
                <a:ea typeface="+mn-lt"/>
                <a:cs typeface="+mn-lt"/>
              </a:rPr>
              <a:t>Before the COVID-19 </a:t>
            </a:r>
            <a:r>
              <a:rPr lang="en-US" sz="2000" dirty="0">
                <a:solidFill>
                  <a:schemeClr val="tx2">
                    <a:lumMod val="75000"/>
                  </a:schemeClr>
                </a:solidFill>
                <a:ea typeface="+mn-lt"/>
                <a:cs typeface="+mn-lt"/>
              </a:rPr>
              <a:t>pandemic, which began in 2019, Italy's unemployment rate was gradually declining</a:t>
            </a:r>
            <a:endParaRPr lang="en-US" sz="2000">
              <a:solidFill>
                <a:schemeClr val="tx2">
                  <a:lumMod val="75000"/>
                </a:schemeClr>
              </a:solidFill>
            </a:endParaRPr>
          </a:p>
          <a:p>
            <a:pPr marL="342900" indent="-342900">
              <a:buFont typeface="Arial" panose="020B0604020202020204" pitchFamily="34" charset="0"/>
              <a:buChar char="•"/>
            </a:pPr>
            <a:endParaRPr lang="en-US" sz="2000" dirty="0">
              <a:solidFill>
                <a:schemeClr val="tx2">
                  <a:lumMod val="75000"/>
                </a:schemeClr>
              </a:solidFill>
            </a:endParaRPr>
          </a:p>
        </p:txBody>
      </p:sp>
      <p:pic>
        <p:nvPicPr>
          <p:cNvPr id="3" name="Picture 2">
            <a:extLst>
              <a:ext uri="{FF2B5EF4-FFF2-40B4-BE49-F238E27FC236}">
                <a16:creationId xmlns:a16="http://schemas.microsoft.com/office/drawing/2014/main" id="{501442AD-73E5-EB68-F623-F055BEF7B8FF}"/>
              </a:ext>
            </a:extLst>
          </p:cNvPr>
          <p:cNvPicPr>
            <a:picLocks noChangeAspect="1"/>
          </p:cNvPicPr>
          <p:nvPr/>
        </p:nvPicPr>
        <p:blipFill>
          <a:blip r:embed="rId2"/>
          <a:stretch>
            <a:fillRect/>
          </a:stretch>
        </p:blipFill>
        <p:spPr>
          <a:xfrm>
            <a:off x="900224" y="1424437"/>
            <a:ext cx="6941243" cy="3020874"/>
          </a:xfrm>
          <a:prstGeom prst="rect">
            <a:avLst/>
          </a:prstGeom>
        </p:spPr>
      </p:pic>
      <p:pic>
        <p:nvPicPr>
          <p:cNvPr id="4" name="Picture 3" descr="A graph with lines and text&#10;&#10;Description automatically generated">
            <a:extLst>
              <a:ext uri="{FF2B5EF4-FFF2-40B4-BE49-F238E27FC236}">
                <a16:creationId xmlns:a16="http://schemas.microsoft.com/office/drawing/2014/main" id="{0855EC29-E898-FC51-A330-155864989AA9}"/>
              </a:ext>
            </a:extLst>
          </p:cNvPr>
          <p:cNvPicPr>
            <a:picLocks noChangeAspect="1"/>
          </p:cNvPicPr>
          <p:nvPr/>
        </p:nvPicPr>
        <p:blipFill rotWithShape="1">
          <a:blip r:embed="rId3"/>
          <a:srcRect t="25253" r="4259" b="8214"/>
          <a:stretch/>
        </p:blipFill>
        <p:spPr>
          <a:xfrm>
            <a:off x="901471" y="4437237"/>
            <a:ext cx="5867393" cy="2204369"/>
          </a:xfrm>
          <a:prstGeom prst="rect">
            <a:avLst/>
          </a:prstGeom>
        </p:spPr>
      </p:pic>
      <p:sp>
        <p:nvSpPr>
          <p:cNvPr id="6" name="TextBox 5">
            <a:extLst>
              <a:ext uri="{FF2B5EF4-FFF2-40B4-BE49-F238E27FC236}">
                <a16:creationId xmlns:a16="http://schemas.microsoft.com/office/drawing/2014/main" id="{8FC14CB2-79D1-C4FF-4839-5E44166603A7}"/>
              </a:ext>
            </a:extLst>
          </p:cNvPr>
          <p:cNvSpPr txBox="1"/>
          <p:nvPr/>
        </p:nvSpPr>
        <p:spPr>
          <a:xfrm>
            <a:off x="7827509" y="4848905"/>
            <a:ext cx="2890836" cy="400110"/>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accent3">
                    <a:lumMod val="50000"/>
                  </a:schemeClr>
                </a:solidFill>
              </a:rPr>
              <a:t>Trend and Seasonality</a:t>
            </a:r>
            <a:endParaRPr lang="en-US" sz="2000">
              <a:solidFill>
                <a:schemeClr val="accent3">
                  <a:lumMod val="50000"/>
                </a:schemeClr>
              </a:solidFill>
            </a:endParaRPr>
          </a:p>
        </p:txBody>
      </p:sp>
    </p:spTree>
    <p:extLst>
      <p:ext uri="{BB962C8B-B14F-4D97-AF65-F5344CB8AC3E}">
        <p14:creationId xmlns:p14="http://schemas.microsoft.com/office/powerpoint/2010/main" val="3307095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DDC394-9608-86D4-922D-8C69CC81AED0}"/>
              </a:ext>
            </a:extLst>
          </p:cNvPr>
          <p:cNvSpPr>
            <a:spLocks noGrp="1"/>
          </p:cNvSpPr>
          <p:nvPr>
            <p:ph type="title"/>
          </p:nvPr>
        </p:nvSpPr>
        <p:spPr/>
        <p:txBody>
          <a:bodyPr/>
          <a:lstStyle/>
          <a:p>
            <a:r>
              <a:rPr lang="en-US" dirty="0"/>
              <a:t>Seasonal Plot</a:t>
            </a:r>
          </a:p>
        </p:txBody>
      </p:sp>
      <p:sp>
        <p:nvSpPr>
          <p:cNvPr id="2" name="Text Placeholder 1">
            <a:extLst>
              <a:ext uri="{FF2B5EF4-FFF2-40B4-BE49-F238E27FC236}">
                <a16:creationId xmlns:a16="http://schemas.microsoft.com/office/drawing/2014/main" id="{0A472D82-1B83-5C51-9B8A-0F4719D43538}"/>
              </a:ext>
            </a:extLst>
          </p:cNvPr>
          <p:cNvSpPr>
            <a:spLocks noGrp="1"/>
          </p:cNvSpPr>
          <p:nvPr>
            <p:ph type="body" sz="quarter" idx="11"/>
          </p:nvPr>
        </p:nvSpPr>
        <p:spPr>
          <a:xfrm>
            <a:off x="963384" y="2289363"/>
            <a:ext cx="3592288" cy="2795232"/>
          </a:xfrm>
        </p:spPr>
        <p:txBody>
          <a:bodyPr vert="horz" lIns="0" tIns="0" rIns="0" bIns="0" rtlCol="0" anchor="t">
            <a:noAutofit/>
          </a:bodyPr>
          <a:lstStyle/>
          <a:p>
            <a:r>
              <a:rPr lang="en-US" sz="1800" dirty="0"/>
              <a:t>Lowest rate in August:</a:t>
            </a:r>
            <a:endParaRPr lang="en-US" dirty="0">
              <a:ea typeface="+mn-lt"/>
              <a:cs typeface="+mn-lt"/>
            </a:endParaRPr>
          </a:p>
          <a:p>
            <a:pPr marL="285750" indent="-285750">
              <a:buFont typeface="Wingdings" panose="020B0604020202020204" pitchFamily="34" charset="0"/>
              <a:buChar char="Ø"/>
            </a:pPr>
            <a:r>
              <a:rPr lang="en-US" sz="1800" dirty="0">
                <a:ea typeface="+mn-lt"/>
                <a:cs typeface="+mn-lt"/>
              </a:rPr>
              <a:t>Seasonal Employment</a:t>
            </a:r>
            <a:endParaRPr lang="en-US" dirty="0"/>
          </a:p>
          <a:p>
            <a:pPr marL="285750" indent="-285750">
              <a:buFont typeface="Wingdings" panose="020B0604020202020204" pitchFamily="34" charset="0"/>
              <a:buChar char="Ø"/>
            </a:pPr>
            <a:r>
              <a:rPr lang="en-US" sz="1800" dirty="0">
                <a:ea typeface="+mn-lt"/>
                <a:cs typeface="+mn-lt"/>
              </a:rPr>
              <a:t>Summer Hiring</a:t>
            </a:r>
          </a:p>
          <a:p>
            <a:pPr marL="285750" indent="-285750">
              <a:buFont typeface="Wingdings" panose="020B0604020202020204" pitchFamily="34" charset="0"/>
              <a:buChar char="Ø"/>
            </a:pPr>
            <a:r>
              <a:rPr lang="en-US" sz="1800" dirty="0">
                <a:ea typeface="+mn-lt"/>
                <a:cs typeface="+mn-lt"/>
              </a:rPr>
              <a:t>Youth Employment</a:t>
            </a:r>
          </a:p>
          <a:p>
            <a:pPr marL="285750" indent="-285750">
              <a:buFont typeface="Wingdings" panose="020B0604020202020204" pitchFamily="34" charset="0"/>
              <a:buChar char="Ø"/>
            </a:pPr>
            <a:r>
              <a:rPr lang="en-US" sz="1800" dirty="0">
                <a:ea typeface="+mn-lt"/>
                <a:cs typeface="+mn-lt"/>
              </a:rPr>
              <a:t>Government Employment Programs</a:t>
            </a:r>
            <a:endParaRPr lang="en-US" sz="1800" dirty="0"/>
          </a:p>
        </p:txBody>
      </p:sp>
      <p:sp>
        <p:nvSpPr>
          <p:cNvPr id="5" name="Slide Number Placeholder 4">
            <a:extLst>
              <a:ext uri="{FF2B5EF4-FFF2-40B4-BE49-F238E27FC236}">
                <a16:creationId xmlns:a16="http://schemas.microsoft.com/office/drawing/2014/main" id="{732AC2EC-D550-032A-8454-0D0AD87EA211}"/>
              </a:ext>
            </a:extLst>
          </p:cNvPr>
          <p:cNvSpPr>
            <a:spLocks noGrp="1"/>
          </p:cNvSpPr>
          <p:nvPr>
            <p:ph type="sldNum" sz="quarter" idx="16"/>
          </p:nvPr>
        </p:nvSpPr>
        <p:spPr/>
        <p:txBody>
          <a:bodyPr/>
          <a:lstStyle/>
          <a:p>
            <a:fld id="{294A09A9-5501-47C1-A89A-A340965A2BE2}" type="slidenum">
              <a:rPr lang="en-US" smtClean="0"/>
              <a:pPr/>
              <a:t>21</a:t>
            </a:fld>
            <a:endParaRPr lang="en-US" dirty="0">
              <a:latin typeface="+mn-lt"/>
            </a:endParaRPr>
          </a:p>
        </p:txBody>
      </p:sp>
      <p:pic>
        <p:nvPicPr>
          <p:cNvPr id="10" name="Picture 9">
            <a:extLst>
              <a:ext uri="{FF2B5EF4-FFF2-40B4-BE49-F238E27FC236}">
                <a16:creationId xmlns:a16="http://schemas.microsoft.com/office/drawing/2014/main" id="{8E5B1F00-EC46-5977-7FF4-BB69A9637D3A}"/>
              </a:ext>
            </a:extLst>
          </p:cNvPr>
          <p:cNvPicPr>
            <a:picLocks noChangeAspect="1"/>
          </p:cNvPicPr>
          <p:nvPr/>
        </p:nvPicPr>
        <p:blipFill rotWithShape="1">
          <a:blip r:embed="rId2"/>
          <a:srcRect t="14286" r="152"/>
          <a:stretch/>
        </p:blipFill>
        <p:spPr>
          <a:xfrm>
            <a:off x="4447893" y="1567542"/>
            <a:ext cx="7137581" cy="4767117"/>
          </a:xfrm>
          <a:prstGeom prst="rect">
            <a:avLst/>
          </a:prstGeom>
        </p:spPr>
      </p:pic>
    </p:spTree>
    <p:extLst>
      <p:ext uri="{BB962C8B-B14F-4D97-AF65-F5344CB8AC3E}">
        <p14:creationId xmlns:p14="http://schemas.microsoft.com/office/powerpoint/2010/main" val="3703026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C58C-F3D2-7064-27FA-1DBC40599D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1B339A-5805-1633-162D-382181C26FC7}"/>
              </a:ext>
            </a:extLst>
          </p:cNvPr>
          <p:cNvSpPr>
            <a:spLocks noGrp="1"/>
          </p:cNvSpPr>
          <p:nvPr>
            <p:ph type="title"/>
          </p:nvPr>
        </p:nvSpPr>
        <p:spPr>
          <a:xfrm>
            <a:off x="1013503" y="1037401"/>
            <a:ext cx="7532277" cy="610863"/>
          </a:xfrm>
        </p:spPr>
        <p:txBody>
          <a:bodyPr/>
          <a:lstStyle/>
          <a:p>
            <a:r>
              <a:rPr lang="en-US" dirty="0"/>
              <a:t>Modelling</a:t>
            </a:r>
          </a:p>
        </p:txBody>
      </p:sp>
      <p:sp>
        <p:nvSpPr>
          <p:cNvPr id="16" name="Slide Number Placeholder 15">
            <a:extLst>
              <a:ext uri="{FF2B5EF4-FFF2-40B4-BE49-F238E27FC236}">
                <a16:creationId xmlns:a16="http://schemas.microsoft.com/office/drawing/2014/main" id="{5C0F7283-8E2D-B3DD-5069-340995DBB573}"/>
              </a:ext>
            </a:extLst>
          </p:cNvPr>
          <p:cNvSpPr>
            <a:spLocks noGrp="1"/>
          </p:cNvSpPr>
          <p:nvPr>
            <p:ph type="sldNum" sz="quarter" idx="34"/>
          </p:nvPr>
        </p:nvSpPr>
        <p:spPr/>
        <p:txBody>
          <a:bodyPr/>
          <a:lstStyle/>
          <a:p>
            <a:fld id="{294A09A9-5501-47C1-A89A-A340965A2BE2}" type="slidenum">
              <a:rPr lang="en-US" smtClean="0"/>
              <a:pPr/>
              <a:t>22</a:t>
            </a:fld>
            <a:endParaRPr lang="en-US" dirty="0">
              <a:latin typeface="+mn-lt"/>
            </a:endParaRPr>
          </a:p>
        </p:txBody>
      </p:sp>
      <p:sp>
        <p:nvSpPr>
          <p:cNvPr id="17" name="TextBox 16">
            <a:extLst>
              <a:ext uri="{FF2B5EF4-FFF2-40B4-BE49-F238E27FC236}">
                <a16:creationId xmlns:a16="http://schemas.microsoft.com/office/drawing/2014/main" id="{F9B06B29-8D3C-F44D-B1D6-E9D0EBF38E22}"/>
              </a:ext>
            </a:extLst>
          </p:cNvPr>
          <p:cNvSpPr txBox="1"/>
          <p:nvPr/>
        </p:nvSpPr>
        <p:spPr>
          <a:xfrm>
            <a:off x="1016205" y="1999013"/>
            <a:ext cx="6419907" cy="1631216"/>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ea typeface="+mn-lt"/>
                <a:cs typeface="+mn-lt"/>
              </a:rPr>
              <a:t>Linear regression model (y ~ t + (t^2) + season)</a:t>
            </a:r>
            <a:endParaRPr lang="en-US" sz="2000" dirty="0">
              <a:solidFill>
                <a:schemeClr val="bg1"/>
              </a:solidFill>
            </a:endParaRPr>
          </a:p>
          <a:p>
            <a:pPr marL="285750" indent="-285750">
              <a:buFont typeface="Arial"/>
              <a:buChar char="•"/>
            </a:pPr>
            <a:r>
              <a:rPr lang="en-US" sz="2000" dirty="0">
                <a:solidFill>
                  <a:schemeClr val="bg1"/>
                </a:solidFill>
                <a:ea typeface="+mn-lt"/>
                <a:cs typeface="+mn-lt"/>
              </a:rPr>
              <a:t>Holt Winters methods</a:t>
            </a:r>
            <a:endParaRPr lang="en-US" sz="2000" dirty="0">
              <a:solidFill>
                <a:schemeClr val="bg1"/>
              </a:solidFill>
            </a:endParaRPr>
          </a:p>
          <a:p>
            <a:pPr marL="285750" indent="-285750">
              <a:buFont typeface="Arial"/>
              <a:buChar char="•"/>
            </a:pPr>
            <a:r>
              <a:rPr lang="en-US" sz="2000" dirty="0">
                <a:solidFill>
                  <a:schemeClr val="bg1"/>
                </a:solidFill>
                <a:ea typeface="+mn-lt"/>
                <a:cs typeface="+mn-lt"/>
              </a:rPr>
              <a:t>ARIMA</a:t>
            </a:r>
          </a:p>
          <a:p>
            <a:pPr marL="285750" indent="-285750">
              <a:buFont typeface="Arial"/>
              <a:buChar char="•"/>
            </a:pPr>
            <a:r>
              <a:rPr lang="en-US" sz="2000" dirty="0">
                <a:solidFill>
                  <a:schemeClr val="bg1"/>
                </a:solidFill>
                <a:ea typeface="+mn-lt"/>
                <a:cs typeface="+mn-lt"/>
              </a:rPr>
              <a:t>Generalized additive model (y ~ s(t) + s)</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38364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39F6-35ED-DCC3-33D7-EDD55B64DD7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AF8E573-D4B3-B05A-C992-13724CD29ADC}"/>
              </a:ext>
            </a:extLst>
          </p:cNvPr>
          <p:cNvSpPr>
            <a:spLocks noGrp="1"/>
          </p:cNvSpPr>
          <p:nvPr>
            <p:ph type="title"/>
          </p:nvPr>
        </p:nvSpPr>
        <p:spPr>
          <a:xfrm>
            <a:off x="964023" y="904893"/>
            <a:ext cx="10637103" cy="585033"/>
          </a:xfrm>
        </p:spPr>
        <p:txBody>
          <a:bodyPr>
            <a:noAutofit/>
          </a:bodyPr>
          <a:lstStyle/>
          <a:p>
            <a:r>
              <a:rPr lang="en-US" sz="4000" dirty="0"/>
              <a:t>Linear regression (y ~ t + (t^2) + season)</a:t>
            </a:r>
          </a:p>
        </p:txBody>
      </p:sp>
      <p:sp>
        <p:nvSpPr>
          <p:cNvPr id="6" name="Slide Number Placeholder 5">
            <a:extLst>
              <a:ext uri="{FF2B5EF4-FFF2-40B4-BE49-F238E27FC236}">
                <a16:creationId xmlns:a16="http://schemas.microsoft.com/office/drawing/2014/main" id="{8D1FA34A-2472-CF6F-A869-009CC3C8CA13}"/>
              </a:ext>
            </a:extLst>
          </p:cNvPr>
          <p:cNvSpPr>
            <a:spLocks noGrp="1"/>
          </p:cNvSpPr>
          <p:nvPr>
            <p:ph type="sldNum" sz="quarter" idx="16"/>
          </p:nvPr>
        </p:nvSpPr>
        <p:spPr/>
        <p:txBody>
          <a:bodyPr/>
          <a:lstStyle/>
          <a:p>
            <a:fld id="{294A09A9-5501-47C1-A89A-A340965A2BE2}" type="slidenum">
              <a:rPr lang="en-US" smtClean="0"/>
              <a:pPr/>
              <a:t>23</a:t>
            </a:fld>
            <a:endParaRPr lang="en-US" dirty="0">
              <a:latin typeface="+mn-lt"/>
            </a:endParaRPr>
          </a:p>
        </p:txBody>
      </p:sp>
      <p:pic>
        <p:nvPicPr>
          <p:cNvPr id="2" name="Picture 1" descr="A screenshot of a computer&#10;&#10;Description automatically generated">
            <a:extLst>
              <a:ext uri="{FF2B5EF4-FFF2-40B4-BE49-F238E27FC236}">
                <a16:creationId xmlns:a16="http://schemas.microsoft.com/office/drawing/2014/main" id="{CD5831E3-B92B-959F-2FD9-E5FD4AD30D85}"/>
              </a:ext>
            </a:extLst>
          </p:cNvPr>
          <p:cNvPicPr>
            <a:picLocks noChangeAspect="1"/>
          </p:cNvPicPr>
          <p:nvPr/>
        </p:nvPicPr>
        <p:blipFill>
          <a:blip r:embed="rId2"/>
          <a:stretch>
            <a:fillRect/>
          </a:stretch>
        </p:blipFill>
        <p:spPr>
          <a:xfrm>
            <a:off x="975482" y="2080683"/>
            <a:ext cx="4610703" cy="4580466"/>
          </a:xfrm>
          <a:prstGeom prst="rect">
            <a:avLst/>
          </a:prstGeom>
        </p:spPr>
      </p:pic>
      <p:pic>
        <p:nvPicPr>
          <p:cNvPr id="9" name="Picture 8">
            <a:extLst>
              <a:ext uri="{FF2B5EF4-FFF2-40B4-BE49-F238E27FC236}">
                <a16:creationId xmlns:a16="http://schemas.microsoft.com/office/drawing/2014/main" id="{23FB1EE6-6D59-668F-72BD-294F17D7B7A5}"/>
              </a:ext>
            </a:extLst>
          </p:cNvPr>
          <p:cNvPicPr>
            <a:picLocks noChangeAspect="1"/>
          </p:cNvPicPr>
          <p:nvPr/>
        </p:nvPicPr>
        <p:blipFill>
          <a:blip r:embed="rId3"/>
          <a:stretch>
            <a:fillRect/>
          </a:stretch>
        </p:blipFill>
        <p:spPr>
          <a:xfrm>
            <a:off x="5588000" y="1937025"/>
            <a:ext cx="5566834" cy="2433617"/>
          </a:xfrm>
          <a:prstGeom prst="rect">
            <a:avLst/>
          </a:prstGeom>
        </p:spPr>
      </p:pic>
      <p:pic>
        <p:nvPicPr>
          <p:cNvPr id="10" name="Picture 9" descr="A white background with black text&#10;&#10;Description automatically generated">
            <a:extLst>
              <a:ext uri="{FF2B5EF4-FFF2-40B4-BE49-F238E27FC236}">
                <a16:creationId xmlns:a16="http://schemas.microsoft.com/office/drawing/2014/main" id="{F0336FCD-7861-7858-E899-BDD1C68AFA34}"/>
              </a:ext>
            </a:extLst>
          </p:cNvPr>
          <p:cNvPicPr>
            <a:picLocks noChangeAspect="1"/>
          </p:cNvPicPr>
          <p:nvPr/>
        </p:nvPicPr>
        <p:blipFill>
          <a:blip r:embed="rId4"/>
          <a:stretch>
            <a:fillRect/>
          </a:stretch>
        </p:blipFill>
        <p:spPr>
          <a:xfrm>
            <a:off x="5711296" y="4366155"/>
            <a:ext cx="5172075" cy="962025"/>
          </a:xfrm>
          <a:prstGeom prst="rect">
            <a:avLst/>
          </a:prstGeom>
        </p:spPr>
      </p:pic>
    </p:spTree>
    <p:extLst>
      <p:ext uri="{BB962C8B-B14F-4D97-AF65-F5344CB8AC3E}">
        <p14:creationId xmlns:p14="http://schemas.microsoft.com/office/powerpoint/2010/main" val="28423306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A7534-EDE4-E85D-5672-82064D5B97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8B0E0DE-7C90-A98D-8C1E-07BE2D5BEEB6}"/>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t>Linear regression (y ~ t + (t^2) + season)</a:t>
            </a:r>
          </a:p>
        </p:txBody>
      </p:sp>
      <p:sp>
        <p:nvSpPr>
          <p:cNvPr id="6" name="Slide Number Placeholder 5">
            <a:extLst>
              <a:ext uri="{FF2B5EF4-FFF2-40B4-BE49-F238E27FC236}">
                <a16:creationId xmlns:a16="http://schemas.microsoft.com/office/drawing/2014/main" id="{477854D2-B231-9DD5-B814-E7939F38897F}"/>
              </a:ext>
            </a:extLst>
          </p:cNvPr>
          <p:cNvSpPr>
            <a:spLocks noGrp="1"/>
          </p:cNvSpPr>
          <p:nvPr>
            <p:ph type="sldNum" sz="quarter" idx="13"/>
          </p:nvPr>
        </p:nvSpPr>
        <p:spPr/>
        <p:txBody>
          <a:bodyPr/>
          <a:lstStyle/>
          <a:p>
            <a:fld id="{294A09A9-5501-47C1-A89A-A340965A2BE2}" type="slidenum">
              <a:rPr lang="en-US" smtClean="0"/>
              <a:pPr/>
              <a:t>24</a:t>
            </a:fld>
            <a:endParaRPr lang="en-US" dirty="0">
              <a:latin typeface="+mn-lt"/>
            </a:endParaRPr>
          </a:p>
        </p:txBody>
      </p:sp>
      <p:pic>
        <p:nvPicPr>
          <p:cNvPr id="2" name="Picture 1" descr="A graph of a graph showing the growth of a stock market&#10;&#10;Description automatically generated">
            <a:extLst>
              <a:ext uri="{FF2B5EF4-FFF2-40B4-BE49-F238E27FC236}">
                <a16:creationId xmlns:a16="http://schemas.microsoft.com/office/drawing/2014/main" id="{2C6DCD4E-8B57-B56A-5737-1B4880C55769}"/>
              </a:ext>
            </a:extLst>
          </p:cNvPr>
          <p:cNvPicPr>
            <a:picLocks noChangeAspect="1"/>
          </p:cNvPicPr>
          <p:nvPr/>
        </p:nvPicPr>
        <p:blipFill>
          <a:blip r:embed="rId2"/>
          <a:stretch>
            <a:fillRect/>
          </a:stretch>
        </p:blipFill>
        <p:spPr>
          <a:xfrm>
            <a:off x="1121836" y="1815931"/>
            <a:ext cx="9948330" cy="4527888"/>
          </a:xfrm>
          <a:prstGeom prst="rect">
            <a:avLst/>
          </a:prstGeom>
        </p:spPr>
      </p:pic>
    </p:spTree>
    <p:extLst>
      <p:ext uri="{BB962C8B-B14F-4D97-AF65-F5344CB8AC3E}">
        <p14:creationId xmlns:p14="http://schemas.microsoft.com/office/powerpoint/2010/main" val="3787529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608477" cy="610863"/>
          </a:xfrm>
        </p:spPr>
        <p:txBody>
          <a:bodyPr>
            <a:normAutofit fontScale="90000"/>
          </a:bodyPr>
          <a:lstStyle/>
          <a:p>
            <a:r>
              <a:rPr lang="en-US" dirty="0"/>
              <a:t>Holt-Winters method (additive)</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smtClean="0"/>
              <a:pPr/>
              <a:t>25</a:t>
            </a:fld>
            <a:endParaRPr lang="en-US" dirty="0"/>
          </a:p>
        </p:txBody>
      </p:sp>
      <p:pic>
        <p:nvPicPr>
          <p:cNvPr id="4" name="Picture 3" descr="A screenshot of a computer&#10;&#10;Description automatically generated">
            <a:extLst>
              <a:ext uri="{FF2B5EF4-FFF2-40B4-BE49-F238E27FC236}">
                <a16:creationId xmlns:a16="http://schemas.microsoft.com/office/drawing/2014/main" id="{E56F8615-1B15-AAB1-6E02-7621AA36AAF3}"/>
              </a:ext>
            </a:extLst>
          </p:cNvPr>
          <p:cNvPicPr>
            <a:picLocks noChangeAspect="1"/>
          </p:cNvPicPr>
          <p:nvPr/>
        </p:nvPicPr>
        <p:blipFill>
          <a:blip r:embed="rId2"/>
          <a:stretch>
            <a:fillRect/>
          </a:stretch>
        </p:blipFill>
        <p:spPr>
          <a:xfrm>
            <a:off x="963083" y="2111847"/>
            <a:ext cx="6233583" cy="4486391"/>
          </a:xfrm>
          <a:prstGeom prst="rect">
            <a:avLst/>
          </a:prstGeom>
        </p:spPr>
      </p:pic>
      <p:pic>
        <p:nvPicPr>
          <p:cNvPr id="10" name="Picture 9">
            <a:extLst>
              <a:ext uri="{FF2B5EF4-FFF2-40B4-BE49-F238E27FC236}">
                <a16:creationId xmlns:a16="http://schemas.microsoft.com/office/drawing/2014/main" id="{0C75D957-BED2-9273-B6E7-7137E5D1279A}"/>
              </a:ext>
            </a:extLst>
          </p:cNvPr>
          <p:cNvPicPr>
            <a:picLocks noChangeAspect="1"/>
          </p:cNvPicPr>
          <p:nvPr/>
        </p:nvPicPr>
        <p:blipFill>
          <a:blip r:embed="rId3"/>
          <a:stretch>
            <a:fillRect/>
          </a:stretch>
        </p:blipFill>
        <p:spPr>
          <a:xfrm>
            <a:off x="5545666" y="1915858"/>
            <a:ext cx="5683251" cy="2433619"/>
          </a:xfrm>
          <a:prstGeom prst="rect">
            <a:avLst/>
          </a:prstGeom>
        </p:spPr>
      </p:pic>
    </p:spTree>
    <p:extLst>
      <p:ext uri="{BB962C8B-B14F-4D97-AF65-F5344CB8AC3E}">
        <p14:creationId xmlns:p14="http://schemas.microsoft.com/office/powerpoint/2010/main" val="10021756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55101-B1E6-5CE1-9051-197D9BC6036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22D1ACC-2C1D-8364-EFF7-85DA64EADE0A}"/>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ea typeface="+mj-lt"/>
                <a:cs typeface="+mj-lt"/>
              </a:rPr>
              <a:t>Holt-Winters method (additive)</a:t>
            </a:r>
            <a:endParaRPr lang="en-US" sz="4000" b="0" dirty="0">
              <a:ea typeface="+mj-lt"/>
              <a:cs typeface="+mj-lt"/>
            </a:endParaRPr>
          </a:p>
        </p:txBody>
      </p:sp>
      <p:sp>
        <p:nvSpPr>
          <p:cNvPr id="6" name="Slide Number Placeholder 5">
            <a:extLst>
              <a:ext uri="{FF2B5EF4-FFF2-40B4-BE49-F238E27FC236}">
                <a16:creationId xmlns:a16="http://schemas.microsoft.com/office/drawing/2014/main" id="{1FC65291-C1E7-82C6-EEDE-B125D8FF5FA6}"/>
              </a:ext>
            </a:extLst>
          </p:cNvPr>
          <p:cNvSpPr>
            <a:spLocks noGrp="1"/>
          </p:cNvSpPr>
          <p:nvPr>
            <p:ph type="sldNum" sz="quarter" idx="13"/>
          </p:nvPr>
        </p:nvSpPr>
        <p:spPr/>
        <p:txBody>
          <a:bodyPr/>
          <a:lstStyle/>
          <a:p>
            <a:fld id="{294A09A9-5501-47C1-A89A-A340965A2BE2}" type="slidenum">
              <a:rPr lang="en-US" smtClean="0"/>
              <a:pPr/>
              <a:t>26</a:t>
            </a:fld>
            <a:endParaRPr lang="en-US" dirty="0">
              <a:latin typeface="+mn-lt"/>
            </a:endParaRPr>
          </a:p>
        </p:txBody>
      </p:sp>
      <p:pic>
        <p:nvPicPr>
          <p:cNvPr id="4" name="Picture 3">
            <a:extLst>
              <a:ext uri="{FF2B5EF4-FFF2-40B4-BE49-F238E27FC236}">
                <a16:creationId xmlns:a16="http://schemas.microsoft.com/office/drawing/2014/main" id="{42C85759-2458-73C8-2EA0-B33192C5AFCF}"/>
              </a:ext>
            </a:extLst>
          </p:cNvPr>
          <p:cNvPicPr>
            <a:picLocks noChangeAspect="1"/>
          </p:cNvPicPr>
          <p:nvPr/>
        </p:nvPicPr>
        <p:blipFill>
          <a:blip r:embed="rId2"/>
          <a:stretch>
            <a:fillRect/>
          </a:stretch>
        </p:blipFill>
        <p:spPr>
          <a:xfrm>
            <a:off x="1026584" y="1678347"/>
            <a:ext cx="9651998" cy="4665472"/>
          </a:xfrm>
          <a:prstGeom prst="rect">
            <a:avLst/>
          </a:prstGeom>
        </p:spPr>
      </p:pic>
    </p:spTree>
    <p:extLst>
      <p:ext uri="{BB962C8B-B14F-4D97-AF65-F5344CB8AC3E}">
        <p14:creationId xmlns:p14="http://schemas.microsoft.com/office/powerpoint/2010/main" val="365130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CD937-E0ED-CAE0-5A0F-EFE6AEB147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C051D19-742A-DB3D-7A70-5F9814DD98AD}"/>
              </a:ext>
            </a:extLst>
          </p:cNvPr>
          <p:cNvSpPr>
            <a:spLocks noGrp="1"/>
          </p:cNvSpPr>
          <p:nvPr>
            <p:ph type="title"/>
          </p:nvPr>
        </p:nvSpPr>
        <p:spPr>
          <a:xfrm>
            <a:off x="964023" y="904893"/>
            <a:ext cx="10637103" cy="585033"/>
          </a:xfrm>
        </p:spPr>
        <p:txBody>
          <a:bodyPr>
            <a:noAutofit/>
          </a:bodyPr>
          <a:lstStyle/>
          <a:p>
            <a:r>
              <a:rPr lang="en-US" sz="4000" dirty="0">
                <a:ea typeface="+mj-lt"/>
                <a:cs typeface="+mj-lt"/>
              </a:rPr>
              <a:t>Seasonal ARIMA (1,1,1)(0,1,1)[12]</a:t>
            </a:r>
            <a:endParaRPr lang="en-US" sz="4000" b="0" dirty="0">
              <a:ea typeface="+mj-lt"/>
              <a:cs typeface="+mj-lt"/>
            </a:endParaRPr>
          </a:p>
        </p:txBody>
      </p:sp>
      <p:sp>
        <p:nvSpPr>
          <p:cNvPr id="6" name="Slide Number Placeholder 5">
            <a:extLst>
              <a:ext uri="{FF2B5EF4-FFF2-40B4-BE49-F238E27FC236}">
                <a16:creationId xmlns:a16="http://schemas.microsoft.com/office/drawing/2014/main" id="{759F06B5-32E4-8C60-AEE8-E5BA88FBACD6}"/>
              </a:ext>
            </a:extLst>
          </p:cNvPr>
          <p:cNvSpPr>
            <a:spLocks noGrp="1"/>
          </p:cNvSpPr>
          <p:nvPr>
            <p:ph type="sldNum" sz="quarter" idx="16"/>
          </p:nvPr>
        </p:nvSpPr>
        <p:spPr/>
        <p:txBody>
          <a:bodyPr/>
          <a:lstStyle/>
          <a:p>
            <a:fld id="{294A09A9-5501-47C1-A89A-A340965A2BE2}" type="slidenum">
              <a:rPr lang="en-US" smtClean="0"/>
              <a:pPr/>
              <a:t>27</a:t>
            </a:fld>
            <a:endParaRPr lang="en-US" dirty="0">
              <a:latin typeface="+mn-lt"/>
            </a:endParaRPr>
          </a:p>
        </p:txBody>
      </p:sp>
      <p:pic>
        <p:nvPicPr>
          <p:cNvPr id="2" name="Picture 1">
            <a:extLst>
              <a:ext uri="{FF2B5EF4-FFF2-40B4-BE49-F238E27FC236}">
                <a16:creationId xmlns:a16="http://schemas.microsoft.com/office/drawing/2014/main" id="{06460624-D08A-CBD3-AD6F-DE3A7C32C05A}"/>
              </a:ext>
            </a:extLst>
          </p:cNvPr>
          <p:cNvPicPr>
            <a:picLocks noChangeAspect="1"/>
          </p:cNvPicPr>
          <p:nvPr/>
        </p:nvPicPr>
        <p:blipFill>
          <a:blip r:embed="rId2"/>
          <a:stretch>
            <a:fillRect/>
          </a:stretch>
        </p:blipFill>
        <p:spPr>
          <a:xfrm>
            <a:off x="963085" y="2225716"/>
            <a:ext cx="7217832" cy="2184317"/>
          </a:xfrm>
          <a:prstGeom prst="rect">
            <a:avLst/>
          </a:prstGeom>
        </p:spPr>
      </p:pic>
      <p:pic>
        <p:nvPicPr>
          <p:cNvPr id="4" name="Picture 3">
            <a:extLst>
              <a:ext uri="{FF2B5EF4-FFF2-40B4-BE49-F238E27FC236}">
                <a16:creationId xmlns:a16="http://schemas.microsoft.com/office/drawing/2014/main" id="{DC10926E-E42E-854F-7D86-94D804CA2F6E}"/>
              </a:ext>
            </a:extLst>
          </p:cNvPr>
          <p:cNvPicPr>
            <a:picLocks noChangeAspect="1"/>
          </p:cNvPicPr>
          <p:nvPr/>
        </p:nvPicPr>
        <p:blipFill>
          <a:blip r:embed="rId3"/>
          <a:stretch>
            <a:fillRect/>
          </a:stretch>
        </p:blipFill>
        <p:spPr>
          <a:xfrm>
            <a:off x="5461000" y="4413524"/>
            <a:ext cx="5778500" cy="2412452"/>
          </a:xfrm>
          <a:prstGeom prst="rect">
            <a:avLst/>
          </a:prstGeom>
        </p:spPr>
      </p:pic>
    </p:spTree>
    <p:extLst>
      <p:ext uri="{BB962C8B-B14F-4D97-AF65-F5344CB8AC3E}">
        <p14:creationId xmlns:p14="http://schemas.microsoft.com/office/powerpoint/2010/main" val="34695688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D0542-81E1-0072-8F3F-330E0221B00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69911A5-6FB3-8FD4-B277-19D866DF4360}"/>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ea typeface="+mj-lt"/>
                <a:cs typeface="+mj-lt"/>
              </a:rPr>
              <a:t>Seasonal ARIMA (1,1,1)(0,1,1)[12]</a:t>
            </a:r>
            <a:endParaRPr lang="en-US" sz="4000" b="0" dirty="0">
              <a:ea typeface="+mj-lt"/>
              <a:cs typeface="+mj-lt"/>
            </a:endParaRPr>
          </a:p>
        </p:txBody>
      </p:sp>
      <p:sp>
        <p:nvSpPr>
          <p:cNvPr id="6" name="Slide Number Placeholder 5">
            <a:extLst>
              <a:ext uri="{FF2B5EF4-FFF2-40B4-BE49-F238E27FC236}">
                <a16:creationId xmlns:a16="http://schemas.microsoft.com/office/drawing/2014/main" id="{8BB82F74-C3A1-948E-C390-BC10870C32DF}"/>
              </a:ext>
            </a:extLst>
          </p:cNvPr>
          <p:cNvSpPr>
            <a:spLocks noGrp="1"/>
          </p:cNvSpPr>
          <p:nvPr>
            <p:ph type="sldNum" sz="quarter" idx="13"/>
          </p:nvPr>
        </p:nvSpPr>
        <p:spPr/>
        <p:txBody>
          <a:bodyPr/>
          <a:lstStyle/>
          <a:p>
            <a:fld id="{294A09A9-5501-47C1-A89A-A340965A2BE2}" type="slidenum">
              <a:rPr lang="en-US" smtClean="0"/>
              <a:pPr/>
              <a:t>28</a:t>
            </a:fld>
            <a:endParaRPr lang="en-US" dirty="0">
              <a:latin typeface="+mn-lt"/>
            </a:endParaRPr>
          </a:p>
        </p:txBody>
      </p:sp>
      <p:pic>
        <p:nvPicPr>
          <p:cNvPr id="5" name="Picture 4">
            <a:extLst>
              <a:ext uri="{FF2B5EF4-FFF2-40B4-BE49-F238E27FC236}">
                <a16:creationId xmlns:a16="http://schemas.microsoft.com/office/drawing/2014/main" id="{4B2FF755-4046-0D6B-9994-86086D9882A1}"/>
              </a:ext>
            </a:extLst>
          </p:cNvPr>
          <p:cNvPicPr>
            <a:picLocks noChangeAspect="1"/>
          </p:cNvPicPr>
          <p:nvPr/>
        </p:nvPicPr>
        <p:blipFill>
          <a:blip r:embed="rId2"/>
          <a:stretch>
            <a:fillRect/>
          </a:stretch>
        </p:blipFill>
        <p:spPr>
          <a:xfrm>
            <a:off x="1037167" y="1661858"/>
            <a:ext cx="10107083" cy="4497367"/>
          </a:xfrm>
          <a:prstGeom prst="rect">
            <a:avLst/>
          </a:prstGeom>
        </p:spPr>
      </p:pic>
    </p:spTree>
    <p:extLst>
      <p:ext uri="{BB962C8B-B14F-4D97-AF65-F5344CB8AC3E}">
        <p14:creationId xmlns:p14="http://schemas.microsoft.com/office/powerpoint/2010/main" val="22907329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5774707" cy="610863"/>
          </a:xfrm>
        </p:spPr>
        <p:txBody>
          <a:bodyPr>
            <a:normAutofit fontScale="90000"/>
          </a:bodyPr>
          <a:lstStyle/>
          <a:p>
            <a:r>
              <a:rPr lang="en-US" dirty="0"/>
              <a:t>Generalized Bass Model</a:t>
            </a:r>
          </a:p>
        </p:txBody>
      </p:sp>
      <p:sp>
        <p:nvSpPr>
          <p:cNvPr id="3" name="Text Placeholder 2">
            <a:extLst>
              <a:ext uri="{FF2B5EF4-FFF2-40B4-BE49-F238E27FC236}">
                <a16:creationId xmlns:a16="http://schemas.microsoft.com/office/drawing/2014/main" id="{FBE0BFC4-2D54-5B7E-81FF-0AEA2B8B7EEB}"/>
              </a:ext>
            </a:extLst>
          </p:cNvPr>
          <p:cNvSpPr>
            <a:spLocks noGrp="1"/>
          </p:cNvSpPr>
          <p:nvPr>
            <p:ph type="body" sz="quarter" idx="11"/>
          </p:nvPr>
        </p:nvSpPr>
        <p:spPr>
          <a:xfrm>
            <a:off x="963084" y="2374029"/>
            <a:ext cx="3251752" cy="1059566"/>
          </a:xfrm>
        </p:spPr>
        <p:txBody>
          <a:bodyPr/>
          <a:lstStyle/>
          <a:p>
            <a:pPr marL="285750" indent="-285750">
              <a:buFont typeface="Arial" panose="020B0604020202020204" pitchFamily="34" charset="0"/>
              <a:buChar char="•"/>
            </a:pPr>
            <a:r>
              <a:rPr lang="en-US" b="1" dirty="0"/>
              <a:t>Motivation: </a:t>
            </a:r>
            <a:r>
              <a:rPr lang="en-US" dirty="0"/>
              <a:t>Check if there is shock after the 2008 economic crisis</a:t>
            </a:r>
          </a:p>
          <a:p>
            <a:pPr marL="285750" indent="-285750">
              <a:buFont typeface="Arial" panose="020B0604020202020204" pitchFamily="34" charset="0"/>
              <a:buChar char="•"/>
            </a:pPr>
            <a:r>
              <a:rPr lang="en-US" dirty="0"/>
              <a:t>may not be good models because of their assumptions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smtClean="0"/>
              <a:pPr/>
              <a:t>29</a:t>
            </a:fld>
            <a:endParaRPr lang="en-US" dirty="0"/>
          </a:p>
        </p:txBody>
      </p:sp>
      <p:pic>
        <p:nvPicPr>
          <p:cNvPr id="4" name="Picture 3">
            <a:extLst>
              <a:ext uri="{FF2B5EF4-FFF2-40B4-BE49-F238E27FC236}">
                <a16:creationId xmlns:a16="http://schemas.microsoft.com/office/drawing/2014/main" id="{CC067364-2C77-DEEB-3A63-04339A849B1B}"/>
              </a:ext>
            </a:extLst>
          </p:cNvPr>
          <p:cNvPicPr>
            <a:picLocks noChangeAspect="1"/>
          </p:cNvPicPr>
          <p:nvPr/>
        </p:nvPicPr>
        <p:blipFill rotWithShape="1">
          <a:blip r:embed="rId2"/>
          <a:srcRect l="48876" t="6140" r="3617" b="4655"/>
          <a:stretch/>
        </p:blipFill>
        <p:spPr>
          <a:xfrm>
            <a:off x="5323417" y="1707661"/>
            <a:ext cx="6180072" cy="5149830"/>
          </a:xfrm>
          <a:prstGeom prst="rect">
            <a:avLst/>
          </a:prstGeom>
        </p:spPr>
      </p:pic>
    </p:spTree>
    <p:extLst>
      <p:ext uri="{BB962C8B-B14F-4D97-AF65-F5344CB8AC3E}">
        <p14:creationId xmlns:p14="http://schemas.microsoft.com/office/powerpoint/2010/main" val="396979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AD0558-6618-1AD0-ECD8-A7CA240D2947}"/>
              </a:ext>
            </a:extLst>
          </p:cNvPr>
          <p:cNvSpPr>
            <a:spLocks noGrp="1"/>
          </p:cNvSpPr>
          <p:nvPr>
            <p:ph type="body" idx="1"/>
          </p:nvPr>
        </p:nvSpPr>
        <p:spPr/>
        <p:txBody>
          <a:bodyPr/>
          <a:lstStyle/>
          <a:p>
            <a:r>
              <a:rPr lang="en-US"/>
              <a:t>Main dataset</a:t>
            </a:r>
          </a:p>
        </p:txBody>
      </p:sp>
      <p:sp>
        <p:nvSpPr>
          <p:cNvPr id="5" name="Text Placeholder 4">
            <a:extLst>
              <a:ext uri="{FF2B5EF4-FFF2-40B4-BE49-F238E27FC236}">
                <a16:creationId xmlns:a16="http://schemas.microsoft.com/office/drawing/2014/main" id="{1F210B7D-5D0F-9600-6340-096E16A0BD7E}"/>
              </a:ext>
            </a:extLst>
          </p:cNvPr>
          <p:cNvSpPr>
            <a:spLocks noGrp="1"/>
          </p:cNvSpPr>
          <p:nvPr>
            <p:ph type="body" idx="10"/>
          </p:nvPr>
        </p:nvSpPr>
        <p:spPr/>
        <p:txBody>
          <a:bodyPr/>
          <a:lstStyle/>
          <a:p>
            <a:r>
              <a:rPr lang="en-US" dirty="0"/>
              <a:t>Complementary dataset</a:t>
            </a:r>
          </a:p>
        </p:txBody>
      </p:sp>
      <p:sp>
        <p:nvSpPr>
          <p:cNvPr id="2" name="Title 1">
            <a:extLst>
              <a:ext uri="{FF2B5EF4-FFF2-40B4-BE49-F238E27FC236}">
                <a16:creationId xmlns:a16="http://schemas.microsoft.com/office/drawing/2014/main" id="{7BF7DB5C-B512-C5EA-EEE3-615521E53783}"/>
              </a:ext>
            </a:extLst>
          </p:cNvPr>
          <p:cNvSpPr>
            <a:spLocks noGrp="1"/>
          </p:cNvSpPr>
          <p:nvPr>
            <p:ph type="title"/>
          </p:nvPr>
        </p:nvSpPr>
        <p:spPr/>
        <p:txBody>
          <a:bodyPr/>
          <a:lstStyle/>
          <a:p>
            <a:r>
              <a:rPr lang="en-US" dirty="0"/>
              <a:t>Dataset</a:t>
            </a:r>
          </a:p>
        </p:txBody>
      </p:sp>
      <p:sp>
        <p:nvSpPr>
          <p:cNvPr id="10" name="Slide Number Placeholder 9">
            <a:extLst>
              <a:ext uri="{FF2B5EF4-FFF2-40B4-BE49-F238E27FC236}">
                <a16:creationId xmlns:a16="http://schemas.microsoft.com/office/drawing/2014/main" id="{7033B7E1-9CFF-EF74-83A1-D666B9255955}"/>
              </a:ext>
            </a:extLst>
          </p:cNvPr>
          <p:cNvSpPr>
            <a:spLocks noGrp="1"/>
          </p:cNvSpPr>
          <p:nvPr>
            <p:ph type="sldNum" sz="quarter" idx="16"/>
          </p:nvPr>
        </p:nvSpPr>
        <p:spPr/>
        <p:txBody>
          <a:bodyPr/>
          <a:lstStyle/>
          <a:p>
            <a:fld id="{294A09A9-5501-47C1-A89A-A340965A2BE2}" type="slidenum">
              <a:rPr lang="en-US" smtClean="0"/>
              <a:pPr/>
              <a:t>3</a:t>
            </a:fld>
            <a:endParaRPr lang="en-US" dirty="0">
              <a:latin typeface="+mn-lt"/>
            </a:endParaRPr>
          </a:p>
        </p:txBody>
      </p:sp>
      <p:sp>
        <p:nvSpPr>
          <p:cNvPr id="30" name="Content Placeholder 29">
            <a:extLst>
              <a:ext uri="{FF2B5EF4-FFF2-40B4-BE49-F238E27FC236}">
                <a16:creationId xmlns:a16="http://schemas.microsoft.com/office/drawing/2014/main" id="{4947C0D0-B138-8BD7-BD1D-8A7D23364655}"/>
              </a:ext>
            </a:extLst>
          </p:cNvPr>
          <p:cNvSpPr>
            <a:spLocks noGrp="1"/>
          </p:cNvSpPr>
          <p:nvPr>
            <p:ph sz="half" idx="2"/>
          </p:nvPr>
        </p:nvSpPr>
        <p:spPr>
          <a:xfrm>
            <a:off x="974912" y="2799146"/>
            <a:ext cx="3036477" cy="1942138"/>
          </a:xfrm>
        </p:spPr>
        <p:txBody>
          <a:bodyPr/>
          <a:lstStyle/>
          <a:p>
            <a:r>
              <a:rPr lang="en-US" b="1" dirty="0"/>
              <a:t>Unemployment by sex and age monthly data</a:t>
            </a:r>
          </a:p>
          <a:p>
            <a:r>
              <a:rPr lang="en-US" dirty="0">
                <a:ea typeface="+mn-lt"/>
                <a:cs typeface="+mn-lt"/>
              </a:rPr>
              <a:t>Compiling agency: The statistical office of the European Union, Eurostat</a:t>
            </a:r>
            <a:endParaRPr lang="en-US" dirty="0"/>
          </a:p>
        </p:txBody>
      </p:sp>
      <p:sp>
        <p:nvSpPr>
          <p:cNvPr id="34" name="Content Placeholder 33">
            <a:extLst>
              <a:ext uri="{FF2B5EF4-FFF2-40B4-BE49-F238E27FC236}">
                <a16:creationId xmlns:a16="http://schemas.microsoft.com/office/drawing/2014/main" id="{2EE089C4-170C-83A6-D6F5-263DB7B5A871}"/>
              </a:ext>
            </a:extLst>
          </p:cNvPr>
          <p:cNvSpPr>
            <a:spLocks noGrp="1"/>
          </p:cNvSpPr>
          <p:nvPr>
            <p:ph sz="half" idx="11"/>
          </p:nvPr>
        </p:nvSpPr>
        <p:spPr>
          <a:xfrm>
            <a:off x="4555221" y="2457931"/>
            <a:ext cx="3050628" cy="1942138"/>
          </a:xfrm>
        </p:spPr>
        <p:txBody>
          <a:bodyPr>
            <a:noAutofit/>
          </a:bodyPr>
          <a:lstStyle/>
          <a:p>
            <a:pPr marL="0" indent="0">
              <a:buNone/>
            </a:pPr>
            <a:endParaRPr lang="en-US" sz="1500" dirty="0"/>
          </a:p>
          <a:p>
            <a:r>
              <a:rPr lang="en-US" sz="1500" b="1" dirty="0">
                <a:ea typeface="+mn-lt"/>
                <a:cs typeface="+mn-lt"/>
              </a:rPr>
              <a:t>Gross Domestic Product (GDP) for Greece</a:t>
            </a:r>
          </a:p>
          <a:p>
            <a:r>
              <a:rPr lang="en-US" sz="1500" b="1" dirty="0">
                <a:ea typeface="+mn-lt"/>
                <a:cs typeface="+mn-lt"/>
              </a:rPr>
              <a:t>Consumer Price Index: All Items: Total for Greece</a:t>
            </a:r>
          </a:p>
          <a:p>
            <a:pPr>
              <a:lnSpc>
                <a:spcPct val="120000"/>
              </a:lnSpc>
            </a:pPr>
            <a:r>
              <a:rPr lang="en-US" sz="1500" dirty="0">
                <a:ea typeface="+mn-lt"/>
                <a:cs typeface="+mn-lt"/>
              </a:rPr>
              <a:t>Compiling agency: Economic Research Division Federal Reserve Bank of St. Louis</a:t>
            </a:r>
          </a:p>
          <a:p>
            <a:endParaRPr lang="en-US" sz="1500" dirty="0"/>
          </a:p>
        </p:txBody>
      </p:sp>
      <p:pic>
        <p:nvPicPr>
          <p:cNvPr id="39" name="Content Placeholder 38" descr="A blue square with yellow stars and a blue square with a blue square with a yellow star in the middle&#10;&#10;Description automatically generated">
            <a:extLst>
              <a:ext uri="{FF2B5EF4-FFF2-40B4-BE49-F238E27FC236}">
                <a16:creationId xmlns:a16="http://schemas.microsoft.com/office/drawing/2014/main" id="{5C09212F-3C8F-A795-75EA-03C7F96C896A}"/>
              </a:ext>
            </a:extLst>
          </p:cNvPr>
          <p:cNvPicPr>
            <a:picLocks noGrp="1" noChangeAspect="1"/>
          </p:cNvPicPr>
          <p:nvPr>
            <p:ph sz="half" idx="13"/>
          </p:nvPr>
        </p:nvPicPr>
        <p:blipFill rotWithShape="1">
          <a:blip r:embed="rId2"/>
          <a:srcRect l="5882" t="18954" r="5147" b="19281"/>
          <a:stretch/>
        </p:blipFill>
        <p:spPr>
          <a:xfrm>
            <a:off x="8696726" y="5156855"/>
            <a:ext cx="2465272" cy="940913"/>
          </a:xfrm>
        </p:spPr>
      </p:pic>
      <p:sp>
        <p:nvSpPr>
          <p:cNvPr id="41" name="Rectangle 40">
            <a:extLst>
              <a:ext uri="{FF2B5EF4-FFF2-40B4-BE49-F238E27FC236}">
                <a16:creationId xmlns:a16="http://schemas.microsoft.com/office/drawing/2014/main" id="{DAB0FB87-2D2B-04E8-4DF2-F7F16828C522}"/>
              </a:ext>
            </a:extLst>
          </p:cNvPr>
          <p:cNvSpPr/>
          <p:nvPr/>
        </p:nvSpPr>
        <p:spPr>
          <a:xfrm>
            <a:off x="8152279" y="1792940"/>
            <a:ext cx="2330823" cy="235323"/>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9">
            <a:extLst>
              <a:ext uri="{FF2B5EF4-FFF2-40B4-BE49-F238E27FC236}">
                <a16:creationId xmlns:a16="http://schemas.microsoft.com/office/drawing/2014/main" id="{21912C89-D6DC-E90C-92C0-EAAEF6EAB9D3}"/>
              </a:ext>
            </a:extLst>
          </p:cNvPr>
          <p:cNvSpPr txBox="1">
            <a:spLocks/>
          </p:cNvSpPr>
          <p:nvPr/>
        </p:nvSpPr>
        <p:spPr>
          <a:xfrm>
            <a:off x="4577761" y="5267512"/>
            <a:ext cx="3036477" cy="1942138"/>
          </a:xfrm>
          <a:prstGeom prst="rect">
            <a:avLst/>
          </a:prstGeom>
        </p:spPr>
        <p:txBody>
          <a:bodyPr vert="horz" lIns="0" tIns="0" rIns="0" bIns="0" rtlCol="0" anchor="t" anchorCtr="0">
            <a:normAutofit/>
          </a:bodyPr>
          <a:lstStyle>
            <a:lvl1pPr marL="285750" indent="-285750" algn="l" defTabSz="914400" rtl="0" eaLnBrk="1" latinLnBrk="0" hangingPunct="1">
              <a:lnSpc>
                <a:spcPct val="100000"/>
              </a:lnSpc>
              <a:spcBef>
                <a:spcPts val="1000"/>
              </a:spcBef>
              <a:buFont typeface="Wingdings" pitchFamily="2" charset="2"/>
              <a:buChar char="§"/>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Balance of payments by Greece</a:t>
            </a:r>
          </a:p>
          <a:p>
            <a:r>
              <a:rPr lang="en-US" dirty="0">
                <a:ea typeface="+mn-lt"/>
                <a:cs typeface="+mn-lt"/>
              </a:rPr>
              <a:t>Compiling agency: The statistical office of the European Union, Eurostat</a:t>
            </a:r>
            <a:endParaRPr lang="en-US" dirty="0"/>
          </a:p>
        </p:txBody>
      </p:sp>
    </p:spTree>
    <p:extLst>
      <p:ext uri="{BB962C8B-B14F-4D97-AF65-F5344CB8AC3E}">
        <p14:creationId xmlns:p14="http://schemas.microsoft.com/office/powerpoint/2010/main" val="566853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9F8D-5E82-0F63-9C83-212EE2EB40E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735451-F66E-0B9D-C08D-2970034394CA}"/>
              </a:ext>
            </a:extLst>
          </p:cNvPr>
          <p:cNvSpPr>
            <a:spLocks noGrp="1"/>
          </p:cNvSpPr>
          <p:nvPr>
            <p:ph type="title"/>
          </p:nvPr>
        </p:nvSpPr>
        <p:spPr>
          <a:xfrm>
            <a:off x="964023" y="904893"/>
            <a:ext cx="10637103" cy="585033"/>
          </a:xfrm>
        </p:spPr>
        <p:txBody>
          <a:bodyPr>
            <a:noAutofit/>
          </a:bodyPr>
          <a:lstStyle/>
          <a:p>
            <a:r>
              <a:rPr lang="en-US" sz="4000" dirty="0">
                <a:ea typeface="+mj-lt"/>
                <a:cs typeface="+mj-lt"/>
              </a:rPr>
              <a:t>Generalized Additive Model ( y ~ s(t) + s )</a:t>
            </a:r>
            <a:endParaRPr lang="en-US" dirty="0"/>
          </a:p>
        </p:txBody>
      </p:sp>
      <p:sp>
        <p:nvSpPr>
          <p:cNvPr id="6" name="Slide Number Placeholder 5">
            <a:extLst>
              <a:ext uri="{FF2B5EF4-FFF2-40B4-BE49-F238E27FC236}">
                <a16:creationId xmlns:a16="http://schemas.microsoft.com/office/drawing/2014/main" id="{28F95D6E-0FFD-0813-BF47-3CE469EB5B12}"/>
              </a:ext>
            </a:extLst>
          </p:cNvPr>
          <p:cNvSpPr>
            <a:spLocks noGrp="1"/>
          </p:cNvSpPr>
          <p:nvPr>
            <p:ph type="sldNum" sz="quarter" idx="16"/>
          </p:nvPr>
        </p:nvSpPr>
        <p:spPr/>
        <p:txBody>
          <a:bodyPr/>
          <a:lstStyle/>
          <a:p>
            <a:fld id="{294A09A9-5501-47C1-A89A-A340965A2BE2}" type="slidenum">
              <a:rPr lang="en-US" smtClean="0"/>
              <a:pPr/>
              <a:t>30</a:t>
            </a:fld>
            <a:endParaRPr lang="en-US" dirty="0">
              <a:latin typeface="+mn-lt"/>
            </a:endParaRPr>
          </a:p>
        </p:txBody>
      </p:sp>
      <p:pic>
        <p:nvPicPr>
          <p:cNvPr id="2" name="Picture 1" descr="A screenshot of a computer code&#10;&#10;Description automatically generated">
            <a:extLst>
              <a:ext uri="{FF2B5EF4-FFF2-40B4-BE49-F238E27FC236}">
                <a16:creationId xmlns:a16="http://schemas.microsoft.com/office/drawing/2014/main" id="{DD49EFA8-E77A-300F-A635-FA1EAC4A8986}"/>
              </a:ext>
            </a:extLst>
          </p:cNvPr>
          <p:cNvPicPr>
            <a:picLocks noChangeAspect="1"/>
          </p:cNvPicPr>
          <p:nvPr/>
        </p:nvPicPr>
        <p:blipFill>
          <a:blip r:embed="rId2"/>
          <a:stretch>
            <a:fillRect/>
          </a:stretch>
        </p:blipFill>
        <p:spPr>
          <a:xfrm>
            <a:off x="959436" y="2027767"/>
            <a:ext cx="4854461" cy="4569883"/>
          </a:xfrm>
          <a:prstGeom prst="rect">
            <a:avLst/>
          </a:prstGeom>
        </p:spPr>
      </p:pic>
      <p:pic>
        <p:nvPicPr>
          <p:cNvPr id="5" name="Picture 4">
            <a:extLst>
              <a:ext uri="{FF2B5EF4-FFF2-40B4-BE49-F238E27FC236}">
                <a16:creationId xmlns:a16="http://schemas.microsoft.com/office/drawing/2014/main" id="{1D456C63-57A3-2058-B438-6E5CA2035115}"/>
              </a:ext>
            </a:extLst>
          </p:cNvPr>
          <p:cNvPicPr>
            <a:picLocks noChangeAspect="1"/>
          </p:cNvPicPr>
          <p:nvPr/>
        </p:nvPicPr>
        <p:blipFill>
          <a:blip r:embed="rId3"/>
          <a:stretch>
            <a:fillRect/>
          </a:stretch>
        </p:blipFill>
        <p:spPr>
          <a:xfrm>
            <a:off x="5810250" y="1862941"/>
            <a:ext cx="5778500" cy="2444202"/>
          </a:xfrm>
          <a:prstGeom prst="rect">
            <a:avLst/>
          </a:prstGeom>
        </p:spPr>
      </p:pic>
    </p:spTree>
    <p:extLst>
      <p:ext uri="{BB962C8B-B14F-4D97-AF65-F5344CB8AC3E}">
        <p14:creationId xmlns:p14="http://schemas.microsoft.com/office/powerpoint/2010/main" val="3018299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E1C3E7-CAC2-54B3-9D90-887AB8F0968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8C86FBD-2770-16C6-6B3D-45119E429820}"/>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ea typeface="+mj-lt"/>
                <a:cs typeface="+mj-lt"/>
              </a:rPr>
              <a:t>Generalized Additive Model ( y ~ s(t) + s )</a:t>
            </a:r>
            <a:endParaRPr lang="en-US" sz="4000" b="0" dirty="0">
              <a:ea typeface="+mj-lt"/>
              <a:cs typeface="+mj-lt"/>
            </a:endParaRPr>
          </a:p>
        </p:txBody>
      </p:sp>
      <p:sp>
        <p:nvSpPr>
          <p:cNvPr id="6" name="Slide Number Placeholder 5">
            <a:extLst>
              <a:ext uri="{FF2B5EF4-FFF2-40B4-BE49-F238E27FC236}">
                <a16:creationId xmlns:a16="http://schemas.microsoft.com/office/drawing/2014/main" id="{A033618E-14C5-8527-E41E-FC7B763378B0}"/>
              </a:ext>
            </a:extLst>
          </p:cNvPr>
          <p:cNvSpPr>
            <a:spLocks noGrp="1"/>
          </p:cNvSpPr>
          <p:nvPr>
            <p:ph type="sldNum" sz="quarter" idx="13"/>
          </p:nvPr>
        </p:nvSpPr>
        <p:spPr/>
        <p:txBody>
          <a:bodyPr/>
          <a:lstStyle/>
          <a:p>
            <a:fld id="{294A09A9-5501-47C1-A89A-A340965A2BE2}" type="slidenum">
              <a:rPr lang="en-US" smtClean="0"/>
              <a:pPr/>
              <a:t>31</a:t>
            </a:fld>
            <a:endParaRPr lang="en-US" dirty="0">
              <a:latin typeface="+mn-lt"/>
            </a:endParaRPr>
          </a:p>
        </p:txBody>
      </p:sp>
      <p:pic>
        <p:nvPicPr>
          <p:cNvPr id="7" name="Picture 6">
            <a:extLst>
              <a:ext uri="{FF2B5EF4-FFF2-40B4-BE49-F238E27FC236}">
                <a16:creationId xmlns:a16="http://schemas.microsoft.com/office/drawing/2014/main" id="{5A2A9A53-889D-5142-51D8-3A6C53895C63}"/>
              </a:ext>
            </a:extLst>
          </p:cNvPr>
          <p:cNvPicPr>
            <a:picLocks noChangeAspect="1"/>
          </p:cNvPicPr>
          <p:nvPr/>
        </p:nvPicPr>
        <p:blipFill>
          <a:blip r:embed="rId2"/>
          <a:stretch>
            <a:fillRect/>
          </a:stretch>
        </p:blipFill>
        <p:spPr>
          <a:xfrm>
            <a:off x="1143000" y="1763014"/>
            <a:ext cx="9895416" cy="3660054"/>
          </a:xfrm>
          <a:prstGeom prst="rect">
            <a:avLst/>
          </a:prstGeom>
        </p:spPr>
      </p:pic>
      <p:pic>
        <p:nvPicPr>
          <p:cNvPr id="8" name="Picture 7">
            <a:extLst>
              <a:ext uri="{FF2B5EF4-FFF2-40B4-BE49-F238E27FC236}">
                <a16:creationId xmlns:a16="http://schemas.microsoft.com/office/drawing/2014/main" id="{CFFE5605-3727-05BA-8C1D-4A045C5E2095}"/>
              </a:ext>
            </a:extLst>
          </p:cNvPr>
          <p:cNvPicPr>
            <a:picLocks noChangeAspect="1"/>
          </p:cNvPicPr>
          <p:nvPr/>
        </p:nvPicPr>
        <p:blipFill rotWithShape="1">
          <a:blip r:embed="rId3"/>
          <a:srcRect l="71294" t="31089" r="7027" b="55781"/>
          <a:stretch/>
        </p:blipFill>
        <p:spPr>
          <a:xfrm>
            <a:off x="8583083" y="5101441"/>
            <a:ext cx="1981347" cy="521235"/>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793828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69F-D375-F0D6-F069-411272306419}"/>
              </a:ext>
            </a:extLst>
          </p:cNvPr>
          <p:cNvSpPr>
            <a:spLocks noGrp="1"/>
          </p:cNvSpPr>
          <p:nvPr>
            <p:ph type="title"/>
          </p:nvPr>
        </p:nvSpPr>
        <p:spPr>
          <a:xfrm>
            <a:off x="1784742" y="209838"/>
            <a:ext cx="8512176" cy="610863"/>
          </a:xfrm>
        </p:spPr>
        <p:txBody>
          <a:bodyPr>
            <a:noAutofit/>
          </a:bodyPr>
          <a:lstStyle/>
          <a:p>
            <a:r>
              <a:rPr lang="en-US" sz="3600" dirty="0"/>
              <a:t>Comparing Models For Italy Via Metrics</a:t>
            </a:r>
          </a:p>
        </p:txBody>
      </p:sp>
      <p:graphicFrame>
        <p:nvGraphicFramePr>
          <p:cNvPr id="6" name="Table 6">
            <a:extLst>
              <a:ext uri="{FF2B5EF4-FFF2-40B4-BE49-F238E27FC236}">
                <a16:creationId xmlns:a16="http://schemas.microsoft.com/office/drawing/2014/main" id="{DEBDA247-E6D7-202D-751C-7FABB8A1DA39}"/>
              </a:ext>
            </a:extLst>
          </p:cNvPr>
          <p:cNvGraphicFramePr>
            <a:graphicFrameLocks noGrp="1"/>
          </p:cNvGraphicFramePr>
          <p:nvPr>
            <p:ph type="tbl" sz="quarter" idx="10"/>
            <p:extLst>
              <p:ext uri="{D42A27DB-BD31-4B8C-83A1-F6EECF244321}">
                <p14:modId xmlns:p14="http://schemas.microsoft.com/office/powerpoint/2010/main" val="3953832866"/>
              </p:ext>
            </p:extLst>
          </p:nvPr>
        </p:nvGraphicFramePr>
        <p:xfrm>
          <a:off x="1836561" y="925286"/>
          <a:ext cx="8408539" cy="5493973"/>
        </p:xfrm>
        <a:graphic>
          <a:graphicData uri="http://schemas.openxmlformats.org/drawingml/2006/table">
            <a:tbl>
              <a:tblPr firstRow="1" bandRow="1">
                <a:tableStyleId>{08FB837D-C827-4EFA-A057-4D05807E0F7C}</a:tableStyleId>
              </a:tblPr>
              <a:tblGrid>
                <a:gridCol w="1623208">
                  <a:extLst>
                    <a:ext uri="{9D8B030D-6E8A-4147-A177-3AD203B41FA5}">
                      <a16:colId xmlns:a16="http://schemas.microsoft.com/office/drawing/2014/main" val="1593686271"/>
                    </a:ext>
                  </a:extLst>
                </a:gridCol>
                <a:gridCol w="1623208">
                  <a:extLst>
                    <a:ext uri="{9D8B030D-6E8A-4147-A177-3AD203B41FA5}">
                      <a16:colId xmlns:a16="http://schemas.microsoft.com/office/drawing/2014/main" val="3965571511"/>
                    </a:ext>
                  </a:extLst>
                </a:gridCol>
                <a:gridCol w="1623208">
                  <a:extLst>
                    <a:ext uri="{9D8B030D-6E8A-4147-A177-3AD203B41FA5}">
                      <a16:colId xmlns:a16="http://schemas.microsoft.com/office/drawing/2014/main" val="2885593033"/>
                    </a:ext>
                  </a:extLst>
                </a:gridCol>
                <a:gridCol w="1623208">
                  <a:extLst>
                    <a:ext uri="{9D8B030D-6E8A-4147-A177-3AD203B41FA5}">
                      <a16:colId xmlns:a16="http://schemas.microsoft.com/office/drawing/2014/main" val="3466875604"/>
                    </a:ext>
                  </a:extLst>
                </a:gridCol>
                <a:gridCol w="905511">
                  <a:extLst>
                    <a:ext uri="{9D8B030D-6E8A-4147-A177-3AD203B41FA5}">
                      <a16:colId xmlns:a16="http://schemas.microsoft.com/office/drawing/2014/main" val="4255804629"/>
                    </a:ext>
                  </a:extLst>
                </a:gridCol>
                <a:gridCol w="1010196">
                  <a:extLst>
                    <a:ext uri="{9D8B030D-6E8A-4147-A177-3AD203B41FA5}">
                      <a16:colId xmlns:a16="http://schemas.microsoft.com/office/drawing/2014/main" val="3871173120"/>
                    </a:ext>
                  </a:extLst>
                </a:gridCol>
              </a:tblGrid>
              <a:tr h="370840">
                <a:tc>
                  <a:txBody>
                    <a:bodyPr/>
                    <a:lstStyle/>
                    <a:p>
                      <a:pPr algn="ctr">
                        <a:lnSpc>
                          <a:spcPct val="100000"/>
                        </a:lnSpc>
                      </a:pPr>
                      <a:r>
                        <a:rPr lang="en-US" sz="1200" dirty="0">
                          <a:solidFill>
                            <a:srgbClr val="000000"/>
                          </a:solidFill>
                        </a:rPr>
                        <a:t>Models</a:t>
                      </a:r>
                    </a:p>
                  </a:txBody>
                  <a:tcPr anchor="ctr"/>
                </a:tc>
                <a:tc>
                  <a:txBody>
                    <a:bodyPr/>
                    <a:lstStyle/>
                    <a:p>
                      <a:pPr lvl="0" algn="ctr">
                        <a:lnSpc>
                          <a:spcPct val="100000"/>
                        </a:lnSpc>
                        <a:buNone/>
                      </a:pPr>
                      <a:r>
                        <a:rPr lang="en-US" sz="1200" dirty="0">
                          <a:solidFill>
                            <a:srgbClr val="000000"/>
                          </a:solidFill>
                        </a:rPr>
                        <a:t>Train/Test</a:t>
                      </a:r>
                    </a:p>
                  </a:txBody>
                  <a:tcPr anchor="ctr"/>
                </a:tc>
                <a:tc>
                  <a:txBody>
                    <a:bodyPr/>
                    <a:lstStyle/>
                    <a:p>
                      <a:pPr lvl="0" algn="ctr">
                        <a:lnSpc>
                          <a:spcPct val="100000"/>
                        </a:lnSpc>
                        <a:buNone/>
                      </a:pPr>
                      <a:r>
                        <a:rPr lang="en-US" sz="1200" dirty="0">
                          <a:solidFill>
                            <a:srgbClr val="000000"/>
                          </a:solidFill>
                        </a:rPr>
                        <a:t>RMSE</a:t>
                      </a:r>
                    </a:p>
                  </a:txBody>
                  <a:tcPr anchor="ctr"/>
                </a:tc>
                <a:tc>
                  <a:txBody>
                    <a:bodyPr/>
                    <a:lstStyle/>
                    <a:p>
                      <a:pPr lvl="0" algn="ctr">
                        <a:lnSpc>
                          <a:spcPct val="100000"/>
                        </a:lnSpc>
                        <a:buNone/>
                      </a:pPr>
                      <a:r>
                        <a:rPr lang="en-US" sz="1200" dirty="0">
                          <a:solidFill>
                            <a:srgbClr val="000000"/>
                          </a:solidFill>
                        </a:rPr>
                        <a:t>MAPE</a:t>
                      </a:r>
                    </a:p>
                  </a:txBody>
                  <a:tcPr anchor="ctr"/>
                </a:tc>
                <a:tc>
                  <a:txBody>
                    <a:bodyPr/>
                    <a:lstStyle/>
                    <a:p>
                      <a:pPr algn="ctr">
                        <a:lnSpc>
                          <a:spcPct val="200000"/>
                        </a:lnSpc>
                      </a:pPr>
                      <a:r>
                        <a:rPr lang="en-US" sz="1200" dirty="0">
                          <a:solidFill>
                            <a:srgbClr val="000000"/>
                          </a:solidFill>
                        </a:rPr>
                        <a:t>AIC</a:t>
                      </a:r>
                    </a:p>
                  </a:txBody>
                  <a:tcPr/>
                </a:tc>
                <a:tc>
                  <a:txBody>
                    <a:bodyPr/>
                    <a:lstStyle/>
                    <a:p>
                      <a:pPr algn="ctr">
                        <a:lnSpc>
                          <a:spcPct val="200000"/>
                        </a:lnSpc>
                      </a:pPr>
                      <a:r>
                        <a:rPr lang="en-US" sz="1200" dirty="0">
                          <a:solidFill>
                            <a:srgbClr val="000000"/>
                          </a:solidFill>
                        </a:rPr>
                        <a:t>BIC</a:t>
                      </a:r>
                    </a:p>
                  </a:txBody>
                  <a:tcPr/>
                </a:tc>
                <a:extLst>
                  <a:ext uri="{0D108BD9-81ED-4DB2-BD59-A6C34878D82A}">
                    <a16:rowId xmlns:a16="http://schemas.microsoft.com/office/drawing/2014/main" val="3748849977"/>
                  </a:ext>
                </a:extLst>
              </a:tr>
              <a:tr h="636653">
                <a:tc rowSpan="2">
                  <a:txBody>
                    <a:bodyPr/>
                    <a:lstStyle/>
                    <a:p>
                      <a:pPr algn="ctr">
                        <a:lnSpc>
                          <a:spcPct val="200000"/>
                        </a:lnSpc>
                      </a:pPr>
                      <a:r>
                        <a:rPr lang="en-US" sz="1200" dirty="0"/>
                        <a:t>TSLM</a:t>
                      </a:r>
                    </a:p>
                  </a:txBody>
                  <a:tcPr anchor="ctr"/>
                </a:tc>
                <a:tc>
                  <a:txBody>
                    <a:bodyPr/>
                    <a:lstStyle/>
                    <a:p>
                      <a:pPr lvl="0" algn="ctr">
                        <a:lnSpc>
                          <a:spcPct val="200000"/>
                        </a:lnSpc>
                        <a:buNone/>
                      </a:pPr>
                      <a:r>
                        <a:rPr lang="en-US" sz="1200" dirty="0"/>
                        <a:t>Train set</a:t>
                      </a:r>
                    </a:p>
                  </a:txBody>
                  <a:tcPr anchor="ctr"/>
                </a:tc>
                <a:tc>
                  <a:txBody>
                    <a:bodyPr/>
                    <a:lstStyle/>
                    <a:p>
                      <a:pPr lvl="0" algn="ctr">
                        <a:lnSpc>
                          <a:spcPct val="200000"/>
                        </a:lnSpc>
                        <a:buNone/>
                      </a:pPr>
                      <a:r>
                        <a:rPr lang="en-US" sz="1200" dirty="0"/>
                        <a:t>0.84</a:t>
                      </a:r>
                    </a:p>
                  </a:txBody>
                  <a:tcPr anchor="ctr"/>
                </a:tc>
                <a:tc>
                  <a:txBody>
                    <a:bodyPr/>
                    <a:lstStyle/>
                    <a:p>
                      <a:pPr lvl="0" algn="ctr">
                        <a:lnSpc>
                          <a:spcPct val="200000"/>
                        </a:lnSpc>
                        <a:buNone/>
                      </a:pPr>
                      <a:r>
                        <a:rPr lang="en-US" sz="1200" dirty="0"/>
                        <a:t>6.52</a:t>
                      </a:r>
                    </a:p>
                  </a:txBody>
                  <a:tcPr anchor="ctr"/>
                </a:tc>
                <a:tc rowSpan="2">
                  <a:txBody>
                    <a:bodyPr/>
                    <a:lstStyle/>
                    <a:p>
                      <a:pPr algn="ctr">
                        <a:lnSpc>
                          <a:spcPct val="200000"/>
                        </a:lnSpc>
                      </a:pPr>
                      <a:r>
                        <a:rPr lang="en-US" sz="1200" dirty="0"/>
                        <a:t>419.36</a:t>
                      </a:r>
                    </a:p>
                  </a:txBody>
                  <a:tcPr anchor="ctr"/>
                </a:tc>
                <a:tc rowSpan="2">
                  <a:txBody>
                    <a:bodyPr/>
                    <a:lstStyle/>
                    <a:p>
                      <a:pPr algn="ctr">
                        <a:lnSpc>
                          <a:spcPct val="200000"/>
                        </a:lnSpc>
                      </a:pPr>
                      <a:r>
                        <a:rPr lang="en-US" sz="1200" dirty="0"/>
                        <a:t>465.11</a:t>
                      </a:r>
                    </a:p>
                  </a:txBody>
                  <a:tcPr anchor="ctr"/>
                </a:tc>
                <a:extLst>
                  <a:ext uri="{0D108BD9-81ED-4DB2-BD59-A6C34878D82A}">
                    <a16:rowId xmlns:a16="http://schemas.microsoft.com/office/drawing/2014/main" val="3134659157"/>
                  </a:ext>
                </a:extLst>
              </a:tr>
              <a:tr h="636653">
                <a:tc vMerge="1">
                  <a:txBody>
                    <a:bodyPr/>
                    <a:lstStyle/>
                    <a:p>
                      <a:pPr algn="ctr">
                        <a:lnSpc>
                          <a:spcPct val="200000"/>
                        </a:lnSpc>
                      </a:pPr>
                      <a:endParaRPr lang="en-US" dirty="0"/>
                    </a:p>
                  </a:txBody>
                  <a:tcPr marL="0" marR="0" marT="0" marB="0" horzOverflow="overflow"/>
                </a:tc>
                <a:tc>
                  <a:txBody>
                    <a:bodyPr/>
                    <a:lstStyle/>
                    <a:p>
                      <a:pPr lvl="0" algn="ctr">
                        <a:lnSpc>
                          <a:spcPct val="200000"/>
                        </a:lnSpc>
                        <a:buNone/>
                      </a:pPr>
                      <a:r>
                        <a:rPr lang="en-US" sz="1200" dirty="0"/>
                        <a:t>Test set</a:t>
                      </a:r>
                    </a:p>
                  </a:txBody>
                  <a:tcPr anchor="ctr"/>
                </a:tc>
                <a:tc>
                  <a:txBody>
                    <a:bodyPr/>
                    <a:lstStyle/>
                    <a:p>
                      <a:pPr lvl="0" algn="ctr">
                        <a:lnSpc>
                          <a:spcPct val="200000"/>
                        </a:lnSpc>
                        <a:buNone/>
                      </a:pPr>
                      <a:r>
                        <a:rPr lang="en-US" sz="1200" dirty="0"/>
                        <a:t>2.14</a:t>
                      </a:r>
                    </a:p>
                  </a:txBody>
                  <a:tcPr anchor="ctr"/>
                </a:tc>
                <a:tc>
                  <a:txBody>
                    <a:bodyPr/>
                    <a:lstStyle/>
                    <a:p>
                      <a:pPr lvl="0" algn="ctr">
                        <a:lnSpc>
                          <a:spcPct val="200000"/>
                        </a:lnSpc>
                        <a:buNone/>
                      </a:pPr>
                      <a:r>
                        <a:rPr lang="en-US" sz="1200" dirty="0"/>
                        <a:t>24.68</a:t>
                      </a:r>
                    </a:p>
                  </a:txBody>
                  <a:tcPr anchor="ctr"/>
                </a:tc>
                <a:tc vMerge="1">
                  <a:txBody>
                    <a:bodyPr/>
                    <a:lstStyle/>
                    <a:p>
                      <a:pPr algn="ctr">
                        <a:lnSpc>
                          <a:spcPct val="200000"/>
                        </a:lnSpc>
                      </a:pPr>
                      <a:endParaRPr lang="en-US" dirty="0"/>
                    </a:p>
                  </a:txBody>
                  <a:tcPr marL="0" marR="0" marT="0" marB="0" horzOverflow="overflow"/>
                </a:tc>
                <a:tc vMerge="1">
                  <a:txBody>
                    <a:bodyPr/>
                    <a:lstStyle/>
                    <a:p>
                      <a:pPr algn="ctr">
                        <a:lnSpc>
                          <a:spcPct val="200000"/>
                        </a:lnSpc>
                      </a:pPr>
                      <a:endParaRPr lang="en-US" dirty="0"/>
                    </a:p>
                  </a:txBody>
                  <a:tcPr marL="0" marR="0" marT="0" marB="0" horzOverflow="overflow"/>
                </a:tc>
                <a:extLst>
                  <a:ext uri="{0D108BD9-81ED-4DB2-BD59-A6C34878D82A}">
                    <a16:rowId xmlns:a16="http://schemas.microsoft.com/office/drawing/2014/main" val="2483933312"/>
                  </a:ext>
                </a:extLst>
              </a:tr>
              <a:tr h="636653">
                <a:tc rowSpan="2">
                  <a:txBody>
                    <a:bodyPr/>
                    <a:lstStyle/>
                    <a:p>
                      <a:pPr algn="ctr">
                        <a:lnSpc>
                          <a:spcPct val="100000"/>
                        </a:lnSpc>
                      </a:pPr>
                      <a:r>
                        <a:rPr lang="en-US" sz="1200" dirty="0"/>
                        <a:t>Holt-Winters method(additive)</a:t>
                      </a:r>
                    </a:p>
                  </a:txBody>
                  <a:tcPr anchor="ctr"/>
                </a:tc>
                <a:tc>
                  <a:txBody>
                    <a:bodyPr/>
                    <a:lstStyle/>
                    <a:p>
                      <a:pPr lvl="0" algn="ctr">
                        <a:lnSpc>
                          <a:spcPct val="200000"/>
                        </a:lnSpc>
                        <a:buNone/>
                      </a:pPr>
                      <a:r>
                        <a:rPr lang="en-US" sz="1200" dirty="0"/>
                        <a:t>Train set</a:t>
                      </a:r>
                    </a:p>
                  </a:txBody>
                  <a:tcPr anchor="ctr"/>
                </a:tc>
                <a:tc>
                  <a:txBody>
                    <a:bodyPr/>
                    <a:lstStyle/>
                    <a:p>
                      <a:pPr lvl="0" algn="ctr">
                        <a:lnSpc>
                          <a:spcPct val="100000"/>
                        </a:lnSpc>
                        <a:buNone/>
                      </a:pPr>
                      <a:r>
                        <a:rPr lang="en-US" sz="1200" dirty="0"/>
                        <a:t>0.53</a:t>
                      </a:r>
                    </a:p>
                  </a:txBody>
                  <a:tcPr anchor="ctr"/>
                </a:tc>
                <a:tc>
                  <a:txBody>
                    <a:bodyPr/>
                    <a:lstStyle/>
                    <a:p>
                      <a:pPr lvl="0" algn="ctr">
                        <a:lnSpc>
                          <a:spcPct val="100000"/>
                        </a:lnSpc>
                        <a:buNone/>
                      </a:pPr>
                      <a:r>
                        <a:rPr lang="en-US" sz="1200" dirty="0"/>
                        <a:t>3.88</a:t>
                      </a:r>
                    </a:p>
                  </a:txBody>
                  <a:tcPr anchor="ctr"/>
                </a:tc>
                <a:tc rowSpan="2">
                  <a:txBody>
                    <a:bodyPr/>
                    <a:lstStyle/>
                    <a:p>
                      <a:pPr algn="ctr">
                        <a:lnSpc>
                          <a:spcPct val="200000"/>
                        </a:lnSpc>
                      </a:pPr>
                      <a:r>
                        <a:rPr lang="en-US" sz="1200" dirty="0"/>
                        <a:t>777.46</a:t>
                      </a:r>
                    </a:p>
                  </a:txBody>
                  <a:tcPr anchor="ctr"/>
                </a:tc>
                <a:tc rowSpan="2">
                  <a:txBody>
                    <a:bodyPr/>
                    <a:lstStyle/>
                    <a:p>
                      <a:pPr algn="ctr">
                        <a:lnSpc>
                          <a:spcPct val="200000"/>
                        </a:lnSpc>
                      </a:pPr>
                      <a:r>
                        <a:rPr lang="en-US" sz="1200" dirty="0"/>
                        <a:t>832.57</a:t>
                      </a:r>
                    </a:p>
                  </a:txBody>
                  <a:tcPr anchor="ctr"/>
                </a:tc>
                <a:extLst>
                  <a:ext uri="{0D108BD9-81ED-4DB2-BD59-A6C34878D82A}">
                    <a16:rowId xmlns:a16="http://schemas.microsoft.com/office/drawing/2014/main" val="3515347417"/>
                  </a:ext>
                </a:extLst>
              </a:tr>
              <a:tr h="636653">
                <a:tc vMerge="1">
                  <a:txBody>
                    <a:bodyPr/>
                    <a:lstStyle/>
                    <a:p>
                      <a:pPr algn="ctr">
                        <a:lnSpc>
                          <a:spcPct val="100000"/>
                        </a:lnSpc>
                      </a:pPr>
                      <a:endParaRPr lang="en-US" dirty="0"/>
                    </a:p>
                  </a:txBody>
                  <a:tcPr marL="0" marR="0" marT="0" marB="0" horzOverflow="overflow"/>
                </a:tc>
                <a:tc>
                  <a:txBody>
                    <a:bodyPr/>
                    <a:lstStyle/>
                    <a:p>
                      <a:pPr lvl="0" algn="ctr">
                        <a:lnSpc>
                          <a:spcPct val="200000"/>
                        </a:lnSpc>
                        <a:buNone/>
                      </a:pPr>
                      <a:r>
                        <a:rPr lang="en-US" sz="1200" dirty="0"/>
                        <a:t>Test set</a:t>
                      </a:r>
                    </a:p>
                  </a:txBody>
                  <a:tcPr anchor="ctr"/>
                </a:tc>
                <a:tc>
                  <a:txBody>
                    <a:bodyPr/>
                    <a:lstStyle/>
                    <a:p>
                      <a:pPr lvl="0" algn="ctr">
                        <a:lnSpc>
                          <a:spcPct val="100000"/>
                        </a:lnSpc>
                        <a:buNone/>
                      </a:pPr>
                      <a:r>
                        <a:rPr lang="en-US" sz="1200" dirty="0"/>
                        <a:t>1.34</a:t>
                      </a:r>
                    </a:p>
                  </a:txBody>
                  <a:tcPr anchor="ctr"/>
                </a:tc>
                <a:tc>
                  <a:txBody>
                    <a:bodyPr/>
                    <a:lstStyle/>
                    <a:p>
                      <a:pPr lvl="0" algn="ctr">
                        <a:lnSpc>
                          <a:spcPct val="100000"/>
                        </a:lnSpc>
                        <a:buNone/>
                      </a:pPr>
                      <a:r>
                        <a:rPr lang="en-US" sz="1200" dirty="0"/>
                        <a:t>14.72</a:t>
                      </a:r>
                    </a:p>
                  </a:txBody>
                  <a:tcPr anchor="ctr"/>
                </a:tc>
                <a:tc vMerge="1">
                  <a:txBody>
                    <a:bodyPr/>
                    <a:lstStyle/>
                    <a:p>
                      <a:pPr algn="ctr">
                        <a:lnSpc>
                          <a:spcPct val="200000"/>
                        </a:lnSpc>
                      </a:pPr>
                      <a:endParaRPr lang="en-US" dirty="0"/>
                    </a:p>
                  </a:txBody>
                  <a:tcPr marL="0" marR="0" marT="0" marB="0" horzOverflow="overflow"/>
                </a:tc>
                <a:tc vMerge="1">
                  <a:txBody>
                    <a:bodyPr/>
                    <a:lstStyle/>
                    <a:p>
                      <a:pPr algn="ctr">
                        <a:lnSpc>
                          <a:spcPct val="200000"/>
                        </a:lnSpc>
                      </a:pPr>
                      <a:endParaRPr lang="en-US" dirty="0"/>
                    </a:p>
                  </a:txBody>
                  <a:tcPr marL="0" marR="0" marT="0" marB="0" horzOverflow="overflow"/>
                </a:tc>
                <a:extLst>
                  <a:ext uri="{0D108BD9-81ED-4DB2-BD59-A6C34878D82A}">
                    <a16:rowId xmlns:a16="http://schemas.microsoft.com/office/drawing/2014/main" val="1622315762"/>
                  </a:ext>
                </a:extLst>
              </a:tr>
              <a:tr h="636653">
                <a:tc rowSpan="2">
                  <a:txBody>
                    <a:bodyPr/>
                    <a:lstStyle/>
                    <a:p>
                      <a:pPr algn="ctr">
                        <a:lnSpc>
                          <a:spcPct val="200000"/>
                        </a:lnSpc>
                      </a:pPr>
                      <a:r>
                        <a:rPr lang="en-US" sz="1200" dirty="0"/>
                        <a:t>SARIMA</a:t>
                      </a:r>
                    </a:p>
                  </a:txBody>
                  <a:tcPr anchor="ctr">
                    <a:solidFill>
                      <a:schemeClr val="accent1">
                        <a:lumMod val="20000"/>
                        <a:lumOff val="80000"/>
                      </a:schemeClr>
                    </a:solidFill>
                  </a:tcPr>
                </a:tc>
                <a:tc>
                  <a:txBody>
                    <a:bodyPr/>
                    <a:lstStyle/>
                    <a:p>
                      <a:pPr lvl="0" algn="ctr">
                        <a:lnSpc>
                          <a:spcPct val="200000"/>
                        </a:lnSpc>
                        <a:buNone/>
                      </a:pPr>
                      <a:r>
                        <a:rPr lang="en-US" sz="1200" dirty="0"/>
                        <a:t>Train set</a:t>
                      </a:r>
                    </a:p>
                  </a:txBody>
                  <a:tcPr anchor="ctr"/>
                </a:tc>
                <a:tc>
                  <a:txBody>
                    <a:bodyPr/>
                    <a:lstStyle/>
                    <a:p>
                      <a:pPr lvl="0" algn="ctr">
                        <a:lnSpc>
                          <a:spcPct val="200000"/>
                        </a:lnSpc>
                        <a:buNone/>
                      </a:pPr>
                      <a:r>
                        <a:rPr lang="en-US" sz="1200" dirty="0"/>
                        <a:t>0.55</a:t>
                      </a:r>
                    </a:p>
                  </a:txBody>
                  <a:tcPr anchor="ctr"/>
                </a:tc>
                <a:tc>
                  <a:txBody>
                    <a:bodyPr/>
                    <a:lstStyle/>
                    <a:p>
                      <a:pPr lvl="0" algn="ctr">
                        <a:lnSpc>
                          <a:spcPct val="200000"/>
                        </a:lnSpc>
                        <a:buNone/>
                      </a:pPr>
                      <a:r>
                        <a:rPr lang="en-US" sz="1200" dirty="0"/>
                        <a:t>3.92</a:t>
                      </a:r>
                    </a:p>
                  </a:txBody>
                  <a:tcPr anchor="ctr"/>
                </a:tc>
                <a:tc rowSpan="2">
                  <a:txBody>
                    <a:bodyPr/>
                    <a:lstStyle/>
                    <a:p>
                      <a:pPr lvl="0" algn="ctr">
                        <a:lnSpc>
                          <a:spcPct val="200000"/>
                        </a:lnSpc>
                        <a:buNone/>
                      </a:pPr>
                      <a:r>
                        <a:rPr lang="en-US" sz="1200" dirty="0"/>
                        <a:t>264.71</a:t>
                      </a:r>
                    </a:p>
                  </a:txBody>
                  <a:tcPr anchor="ctr"/>
                </a:tc>
                <a:tc rowSpan="2">
                  <a:txBody>
                    <a:bodyPr/>
                    <a:lstStyle/>
                    <a:p>
                      <a:pPr algn="ctr">
                        <a:lnSpc>
                          <a:spcPct val="200000"/>
                        </a:lnSpc>
                      </a:pPr>
                      <a:r>
                        <a:rPr lang="en-US" sz="1200" dirty="0"/>
                        <a:t>276.56</a:t>
                      </a:r>
                    </a:p>
                  </a:txBody>
                  <a:tcPr anchor="ctr"/>
                </a:tc>
                <a:extLst>
                  <a:ext uri="{0D108BD9-81ED-4DB2-BD59-A6C34878D82A}">
                    <a16:rowId xmlns:a16="http://schemas.microsoft.com/office/drawing/2014/main" val="3939145447"/>
                  </a:ext>
                </a:extLst>
              </a:tr>
              <a:tr h="636653">
                <a:tc vMerge="1">
                  <a:txBody>
                    <a:bodyPr/>
                    <a:lstStyle/>
                    <a:p>
                      <a:pPr algn="ctr">
                        <a:lnSpc>
                          <a:spcPct val="200000"/>
                        </a:lnSpc>
                      </a:pPr>
                      <a:endParaRPr lang="en-US" dirty="0"/>
                    </a:p>
                  </a:txBody>
                  <a:tcPr marL="0" marR="0" marT="0" marB="0" horzOverflow="overflow"/>
                </a:tc>
                <a:tc>
                  <a:txBody>
                    <a:bodyPr/>
                    <a:lstStyle/>
                    <a:p>
                      <a:pPr lvl="0" algn="ctr">
                        <a:lnSpc>
                          <a:spcPct val="200000"/>
                        </a:lnSpc>
                        <a:buNone/>
                      </a:pPr>
                      <a:r>
                        <a:rPr lang="en-US" sz="1200" dirty="0"/>
                        <a:t>Test set</a:t>
                      </a:r>
                    </a:p>
                  </a:txBody>
                  <a:tcPr anchor="ctr"/>
                </a:tc>
                <a:tc>
                  <a:txBody>
                    <a:bodyPr/>
                    <a:lstStyle/>
                    <a:p>
                      <a:pPr lvl="0" algn="ctr">
                        <a:lnSpc>
                          <a:spcPct val="200000"/>
                        </a:lnSpc>
                        <a:buNone/>
                      </a:pPr>
                      <a:r>
                        <a:rPr lang="en-US" sz="1200" dirty="0"/>
                        <a:t>0.91</a:t>
                      </a:r>
                    </a:p>
                  </a:txBody>
                  <a:tcPr anchor="ctr">
                    <a:solidFill>
                      <a:schemeClr val="accent1">
                        <a:lumMod val="20000"/>
                        <a:lumOff val="80000"/>
                      </a:schemeClr>
                    </a:solidFill>
                  </a:tcPr>
                </a:tc>
                <a:tc>
                  <a:txBody>
                    <a:bodyPr/>
                    <a:lstStyle/>
                    <a:p>
                      <a:pPr lvl="0" algn="ctr">
                        <a:lnSpc>
                          <a:spcPct val="200000"/>
                        </a:lnSpc>
                        <a:buNone/>
                      </a:pPr>
                      <a:r>
                        <a:rPr lang="en-US" sz="1200" dirty="0"/>
                        <a:t>9.49</a:t>
                      </a:r>
                    </a:p>
                  </a:txBody>
                  <a:tcPr anchor="ctr">
                    <a:solidFill>
                      <a:schemeClr val="accent1">
                        <a:lumMod val="20000"/>
                        <a:lumOff val="80000"/>
                      </a:schemeClr>
                    </a:solidFill>
                  </a:tcPr>
                </a:tc>
                <a:tc vMerge="1">
                  <a:txBody>
                    <a:bodyPr/>
                    <a:lstStyle/>
                    <a:p>
                      <a:pPr algn="ctr">
                        <a:lnSpc>
                          <a:spcPct val="200000"/>
                        </a:lnSpc>
                      </a:pPr>
                      <a:endParaRPr lang="en-US" dirty="0"/>
                    </a:p>
                  </a:txBody>
                  <a:tcPr marL="0" marR="0" marT="0" marB="0" horzOverflow="overflow"/>
                </a:tc>
                <a:tc vMerge="1">
                  <a:txBody>
                    <a:bodyPr/>
                    <a:lstStyle/>
                    <a:p>
                      <a:pPr algn="ctr">
                        <a:lnSpc>
                          <a:spcPct val="200000"/>
                        </a:lnSpc>
                      </a:pPr>
                      <a:endParaRPr lang="en-US" dirty="0"/>
                    </a:p>
                  </a:txBody>
                  <a:tcPr marL="0" marR="0" marT="0" marB="0" horzOverflow="overflow"/>
                </a:tc>
                <a:extLst>
                  <a:ext uri="{0D108BD9-81ED-4DB2-BD59-A6C34878D82A}">
                    <a16:rowId xmlns:a16="http://schemas.microsoft.com/office/drawing/2014/main" val="516864790"/>
                  </a:ext>
                </a:extLst>
              </a:tr>
              <a:tr h="636653">
                <a:tc rowSpan="2">
                  <a:txBody>
                    <a:bodyPr/>
                    <a:lstStyle/>
                    <a:p>
                      <a:pPr algn="ctr">
                        <a:lnSpc>
                          <a:spcPct val="200000"/>
                        </a:lnSpc>
                      </a:pPr>
                      <a:r>
                        <a:rPr lang="en-US" sz="1200" dirty="0"/>
                        <a:t>GAM</a:t>
                      </a:r>
                    </a:p>
                  </a:txBody>
                  <a:tcPr anchor="ctr"/>
                </a:tc>
                <a:tc>
                  <a:txBody>
                    <a:bodyPr/>
                    <a:lstStyle/>
                    <a:p>
                      <a:pPr lvl="0" algn="ctr">
                        <a:lnSpc>
                          <a:spcPct val="200000"/>
                        </a:lnSpc>
                        <a:buNone/>
                      </a:pPr>
                      <a:r>
                        <a:rPr lang="en-US" sz="1200" dirty="0"/>
                        <a:t>Train set</a:t>
                      </a:r>
                    </a:p>
                  </a:txBody>
                  <a:tcPr anchor="ctr"/>
                </a:tc>
                <a:tc>
                  <a:txBody>
                    <a:bodyPr/>
                    <a:lstStyle/>
                    <a:p>
                      <a:pPr lvl="0" algn="ctr">
                        <a:lnSpc>
                          <a:spcPct val="200000"/>
                        </a:lnSpc>
                        <a:buNone/>
                      </a:pPr>
                      <a:r>
                        <a:rPr lang="en-US" sz="1200" dirty="0"/>
                        <a:t>0.68</a:t>
                      </a:r>
                    </a:p>
                  </a:txBody>
                  <a:tcPr anchor="ctr"/>
                </a:tc>
                <a:tc>
                  <a:txBody>
                    <a:bodyPr/>
                    <a:lstStyle/>
                    <a:p>
                      <a:pPr lvl="0" algn="ctr">
                        <a:lnSpc>
                          <a:spcPct val="200000"/>
                        </a:lnSpc>
                        <a:buNone/>
                      </a:pPr>
                      <a:r>
                        <a:rPr lang="en-US" sz="1200" dirty="0"/>
                        <a:t>5.29</a:t>
                      </a:r>
                    </a:p>
                  </a:txBody>
                  <a:tcPr anchor="ctr"/>
                </a:tc>
                <a:tc rowSpan="2">
                  <a:txBody>
                    <a:bodyPr/>
                    <a:lstStyle/>
                    <a:p>
                      <a:pPr algn="ctr">
                        <a:lnSpc>
                          <a:spcPct val="200000"/>
                        </a:lnSpc>
                      </a:pPr>
                      <a:r>
                        <a:rPr lang="en-US" sz="1200" dirty="0"/>
                        <a:t>426</a:t>
                      </a:r>
                    </a:p>
                  </a:txBody>
                  <a:tcPr anchor="ctr"/>
                </a:tc>
                <a:tc rowSpan="2">
                  <a:txBody>
                    <a:bodyPr/>
                    <a:lstStyle/>
                    <a:p>
                      <a:pPr lvl="0" algn="ctr">
                        <a:lnSpc>
                          <a:spcPct val="200000"/>
                        </a:lnSpc>
                        <a:buNone/>
                      </a:pPr>
                      <a:r>
                        <a:rPr lang="en-US" sz="1200" dirty="0"/>
                        <a:t>471.76</a:t>
                      </a:r>
                    </a:p>
                  </a:txBody>
                  <a:tcPr anchor="ctr"/>
                </a:tc>
                <a:extLst>
                  <a:ext uri="{0D108BD9-81ED-4DB2-BD59-A6C34878D82A}">
                    <a16:rowId xmlns:a16="http://schemas.microsoft.com/office/drawing/2014/main" val="933520171"/>
                  </a:ext>
                </a:extLst>
              </a:tr>
              <a:tr h="636653">
                <a:tc vMerge="1">
                  <a:txBody>
                    <a:bodyPr/>
                    <a:lstStyle/>
                    <a:p>
                      <a:pPr algn="ctr">
                        <a:lnSpc>
                          <a:spcPct val="200000"/>
                        </a:lnSpc>
                      </a:pPr>
                      <a:endParaRPr lang="en-US" dirty="0"/>
                    </a:p>
                  </a:txBody>
                  <a:tcPr marL="0" marR="0" marT="0" marB="0" horzOverflow="overflow"/>
                </a:tc>
                <a:tc>
                  <a:txBody>
                    <a:bodyPr/>
                    <a:lstStyle/>
                    <a:p>
                      <a:pPr lvl="0" algn="ctr">
                        <a:lnSpc>
                          <a:spcPct val="200000"/>
                        </a:lnSpc>
                        <a:buNone/>
                      </a:pPr>
                      <a:r>
                        <a:rPr lang="en-US" sz="1200" dirty="0"/>
                        <a:t>Test set</a:t>
                      </a:r>
                    </a:p>
                  </a:txBody>
                  <a:tcPr anchor="ctr"/>
                </a:tc>
                <a:tc>
                  <a:txBody>
                    <a:bodyPr/>
                    <a:lstStyle/>
                    <a:p>
                      <a:pPr lvl="0" algn="ctr">
                        <a:lnSpc>
                          <a:spcPct val="200000"/>
                        </a:lnSpc>
                        <a:buNone/>
                      </a:pPr>
                      <a:r>
                        <a:rPr lang="en-US" sz="1200" dirty="0"/>
                        <a:t>1.12</a:t>
                      </a:r>
                    </a:p>
                  </a:txBody>
                  <a:tcPr anchor="ctr"/>
                </a:tc>
                <a:tc>
                  <a:txBody>
                    <a:bodyPr/>
                    <a:lstStyle/>
                    <a:p>
                      <a:pPr lvl="0" algn="ctr">
                        <a:lnSpc>
                          <a:spcPct val="200000"/>
                        </a:lnSpc>
                        <a:buNone/>
                      </a:pPr>
                      <a:r>
                        <a:rPr lang="en-US" sz="1200" dirty="0"/>
                        <a:t>12.31</a:t>
                      </a:r>
                    </a:p>
                  </a:txBody>
                  <a:tcPr anchor="ctr"/>
                </a:tc>
                <a:tc vMerge="1">
                  <a:txBody>
                    <a:bodyPr/>
                    <a:lstStyle/>
                    <a:p>
                      <a:pPr algn="ctr">
                        <a:lnSpc>
                          <a:spcPct val="200000"/>
                        </a:lnSpc>
                      </a:pPr>
                      <a:endParaRPr lang="en-US" dirty="0"/>
                    </a:p>
                  </a:txBody>
                  <a:tcPr marL="0" marR="0" marT="0" marB="0" horzOverflow="overflow"/>
                </a:tc>
                <a:tc vMerge="1">
                  <a:txBody>
                    <a:bodyPr/>
                    <a:lstStyle/>
                    <a:p>
                      <a:pPr algn="ctr">
                        <a:lnSpc>
                          <a:spcPct val="200000"/>
                        </a:lnSpc>
                      </a:pPr>
                      <a:endParaRPr lang="en-US" dirty="0"/>
                    </a:p>
                  </a:txBody>
                  <a:tcPr marL="0" marR="0" marT="0" marB="0" horzOverflow="overflow"/>
                </a:tc>
                <a:extLst>
                  <a:ext uri="{0D108BD9-81ED-4DB2-BD59-A6C34878D82A}">
                    <a16:rowId xmlns:a16="http://schemas.microsoft.com/office/drawing/2014/main" val="1001126074"/>
                  </a:ext>
                </a:extLst>
              </a:tr>
            </a:tbl>
          </a:graphicData>
        </a:graphic>
      </p:graphicFrame>
      <p:sp>
        <p:nvSpPr>
          <p:cNvPr id="5" name="Slide Number Placeholder 4">
            <a:extLst>
              <a:ext uri="{FF2B5EF4-FFF2-40B4-BE49-F238E27FC236}">
                <a16:creationId xmlns:a16="http://schemas.microsoft.com/office/drawing/2014/main" id="{4D06175D-FA40-F0F3-A6C5-6CA93EEDC1E7}"/>
              </a:ext>
            </a:extLst>
          </p:cNvPr>
          <p:cNvSpPr>
            <a:spLocks noGrp="1"/>
          </p:cNvSpPr>
          <p:nvPr>
            <p:ph type="sldNum" sz="quarter" idx="13"/>
          </p:nvPr>
        </p:nvSpPr>
        <p:spPr/>
        <p:txBody>
          <a:bodyPr/>
          <a:lstStyle/>
          <a:p>
            <a:fld id="{294A09A9-5501-47C1-A89A-A340965A2BE2}" type="slidenum">
              <a:rPr lang="en-US" smtClean="0"/>
              <a:pPr/>
              <a:t>32</a:t>
            </a:fld>
            <a:endParaRPr lang="en-US" dirty="0">
              <a:latin typeface="+mn-lt"/>
            </a:endParaRPr>
          </a:p>
        </p:txBody>
      </p:sp>
    </p:spTree>
    <p:extLst>
      <p:ext uri="{BB962C8B-B14F-4D97-AF65-F5344CB8AC3E}">
        <p14:creationId xmlns:p14="http://schemas.microsoft.com/office/powerpoint/2010/main" val="36802599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71550" y="490883"/>
            <a:ext cx="4941477" cy="610863"/>
          </a:xfrm>
        </p:spPr>
        <p:txBody>
          <a:bodyPr/>
          <a:lstStyle/>
          <a:p>
            <a:r>
              <a:rPr lang="en-US" dirty="0"/>
              <a:t>Greece</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23"/>
          </p:nvPr>
        </p:nvSpPr>
        <p:spPr>
          <a:xfrm>
            <a:off x="971550" y="6332220"/>
            <a:ext cx="523240" cy="247651"/>
          </a:xfrm>
        </p:spPr>
        <p:txBody>
          <a:bodyPr/>
          <a:lstStyle/>
          <a:p>
            <a:fld id="{294A09A9-5501-47C1-A89A-A340965A2BE2}" type="slidenum">
              <a:rPr lang="en-US" smtClean="0"/>
              <a:pPr/>
              <a:t>33</a:t>
            </a:fld>
            <a:endParaRPr lang="en-US" dirty="0"/>
          </a:p>
        </p:txBody>
      </p:sp>
      <p:sp>
        <p:nvSpPr>
          <p:cNvPr id="17" name="Text Placeholder 16">
            <a:extLst>
              <a:ext uri="{FF2B5EF4-FFF2-40B4-BE49-F238E27FC236}">
                <a16:creationId xmlns:a16="http://schemas.microsoft.com/office/drawing/2014/main" id="{36D92ADB-1587-00EE-7848-44EF3A86A4E0}"/>
              </a:ext>
            </a:extLst>
          </p:cNvPr>
          <p:cNvSpPr>
            <a:spLocks noGrp="1"/>
          </p:cNvSpPr>
          <p:nvPr>
            <p:ph type="body" sz="quarter" idx="13"/>
          </p:nvPr>
        </p:nvSpPr>
        <p:spPr>
          <a:xfrm>
            <a:off x="8073940" y="2196548"/>
            <a:ext cx="2978373" cy="3836503"/>
          </a:xfrm>
        </p:spPr>
        <p:txBody>
          <a:bodyPr/>
          <a:lstStyle/>
          <a:p>
            <a:pPr marL="285750" indent="-285750">
              <a:buFont typeface="Arial" panose="020B0604020202020204" pitchFamily="34" charset="0"/>
              <a:buChar char="•"/>
            </a:pPr>
            <a:r>
              <a:rPr lang="en-US" sz="2200" b="1" i="0" dirty="0">
                <a:solidFill>
                  <a:schemeClr val="accent5">
                    <a:lumMod val="75000"/>
                  </a:schemeClr>
                </a:solidFill>
                <a:effectLst/>
                <a:latin typeface="Söhne"/>
              </a:rPr>
              <a:t>Great Recession (2007-2009)</a:t>
            </a:r>
          </a:p>
          <a:p>
            <a:pPr marL="285750" indent="-285750">
              <a:buFont typeface="Arial" panose="020B0604020202020204" pitchFamily="34" charset="0"/>
              <a:buChar char="•"/>
            </a:pPr>
            <a:r>
              <a:rPr lang="en-US" sz="2200" b="1" i="0" dirty="0">
                <a:solidFill>
                  <a:schemeClr val="accent5">
                    <a:lumMod val="75000"/>
                  </a:schemeClr>
                </a:solidFill>
                <a:effectLst/>
                <a:latin typeface="Söhne"/>
              </a:rPr>
              <a:t>Eurozone Crisis (2010-2012)</a:t>
            </a:r>
            <a:endParaRPr lang="en-US" sz="2200" b="1" dirty="0">
              <a:solidFill>
                <a:schemeClr val="accent5">
                  <a:lumMod val="75000"/>
                </a:schemeClr>
              </a:solidFill>
              <a:latin typeface="Söhne"/>
            </a:endParaRPr>
          </a:p>
          <a:p>
            <a:pPr marL="285750" indent="-285750">
              <a:buFont typeface="Arial" panose="020B0604020202020204" pitchFamily="34" charset="0"/>
              <a:buChar char="•"/>
            </a:pPr>
            <a:r>
              <a:rPr lang="en-US" sz="2200" b="1" i="0" dirty="0">
                <a:solidFill>
                  <a:schemeClr val="accent5">
                    <a:lumMod val="75000"/>
                  </a:schemeClr>
                </a:solidFill>
                <a:effectLst/>
                <a:latin typeface="Söhne"/>
              </a:rPr>
              <a:t>Greece's Own Debt Crisis</a:t>
            </a:r>
          </a:p>
          <a:p>
            <a:pPr marL="285750" indent="-285750">
              <a:buFont typeface="Arial" panose="020B0604020202020204" pitchFamily="34" charset="0"/>
              <a:buChar char="•"/>
            </a:pPr>
            <a:r>
              <a:rPr lang="en-US" sz="2200" b="1" i="0" dirty="0">
                <a:solidFill>
                  <a:schemeClr val="tx2">
                    <a:lumMod val="75000"/>
                  </a:schemeClr>
                </a:solidFill>
                <a:effectLst/>
                <a:latin typeface="Söhne"/>
              </a:rPr>
              <a:t>EU Funding and Support</a:t>
            </a:r>
          </a:p>
          <a:p>
            <a:pPr marL="285750" indent="-285750">
              <a:buFont typeface="Arial" panose="020B0604020202020204" pitchFamily="34" charset="0"/>
              <a:buChar char="•"/>
            </a:pPr>
            <a:r>
              <a:rPr lang="en-US" sz="2200" b="1" i="0" dirty="0">
                <a:solidFill>
                  <a:schemeClr val="tx2">
                    <a:lumMod val="75000"/>
                  </a:schemeClr>
                </a:solidFill>
                <a:effectLst/>
                <a:latin typeface="Söhne"/>
              </a:rPr>
              <a:t>Structural Reforms</a:t>
            </a:r>
            <a:endParaRPr lang="en-US" sz="2200" dirty="0">
              <a:solidFill>
                <a:schemeClr val="tx2">
                  <a:lumMod val="75000"/>
                </a:schemeClr>
              </a:solidFill>
            </a:endParaRPr>
          </a:p>
        </p:txBody>
      </p:sp>
      <p:pic>
        <p:nvPicPr>
          <p:cNvPr id="4" name="Picture 3">
            <a:extLst>
              <a:ext uri="{FF2B5EF4-FFF2-40B4-BE49-F238E27FC236}">
                <a16:creationId xmlns:a16="http://schemas.microsoft.com/office/drawing/2014/main" id="{BDC7E426-60F1-FDCA-7BD5-56F7701CFE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246" y="1127636"/>
            <a:ext cx="7668695" cy="5239481"/>
          </a:xfrm>
          <a:prstGeom prst="rect">
            <a:avLst/>
          </a:prstGeom>
        </p:spPr>
      </p:pic>
    </p:spTree>
    <p:extLst>
      <p:ext uri="{BB962C8B-B14F-4D97-AF65-F5344CB8AC3E}">
        <p14:creationId xmlns:p14="http://schemas.microsoft.com/office/powerpoint/2010/main" val="39254669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DDC394-9608-86D4-922D-8C69CC81AED0}"/>
              </a:ext>
            </a:extLst>
          </p:cNvPr>
          <p:cNvSpPr>
            <a:spLocks noGrp="1"/>
          </p:cNvSpPr>
          <p:nvPr>
            <p:ph type="title"/>
          </p:nvPr>
        </p:nvSpPr>
        <p:spPr>
          <a:xfrm>
            <a:off x="971550" y="1242276"/>
            <a:ext cx="4941477" cy="610863"/>
          </a:xfrm>
        </p:spPr>
        <p:txBody>
          <a:bodyPr/>
          <a:lstStyle/>
          <a:p>
            <a:endParaRPr lang="en-US"/>
          </a:p>
        </p:txBody>
      </p:sp>
      <p:sp>
        <p:nvSpPr>
          <p:cNvPr id="5" name="Slide Number Placeholder 4">
            <a:extLst>
              <a:ext uri="{FF2B5EF4-FFF2-40B4-BE49-F238E27FC236}">
                <a16:creationId xmlns:a16="http://schemas.microsoft.com/office/drawing/2014/main" id="{732AC2EC-D550-032A-8454-0D0AD87EA211}"/>
              </a:ext>
            </a:extLst>
          </p:cNvPr>
          <p:cNvSpPr>
            <a:spLocks noGrp="1"/>
          </p:cNvSpPr>
          <p:nvPr>
            <p:ph type="sldNum" sz="quarter" idx="13"/>
          </p:nvPr>
        </p:nvSpPr>
        <p:spPr/>
        <p:txBody>
          <a:bodyPr/>
          <a:lstStyle/>
          <a:p>
            <a:fld id="{294A09A9-5501-47C1-A89A-A340965A2BE2}" type="slidenum">
              <a:rPr lang="en-US" smtClean="0"/>
              <a:pPr/>
              <a:t>34</a:t>
            </a:fld>
            <a:endParaRPr lang="en-US" dirty="0">
              <a:latin typeface="+mn-lt"/>
            </a:endParaRPr>
          </a:p>
        </p:txBody>
      </p:sp>
      <p:pic>
        <p:nvPicPr>
          <p:cNvPr id="9" name="Picture 8">
            <a:extLst>
              <a:ext uri="{FF2B5EF4-FFF2-40B4-BE49-F238E27FC236}">
                <a16:creationId xmlns:a16="http://schemas.microsoft.com/office/drawing/2014/main" id="{D09111D7-4838-0FAB-04F5-FD3A43A156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338" y="944775"/>
            <a:ext cx="6772980" cy="4968449"/>
          </a:xfrm>
          <a:prstGeom prst="rect">
            <a:avLst/>
          </a:prstGeom>
        </p:spPr>
      </p:pic>
      <p:pic>
        <p:nvPicPr>
          <p:cNvPr id="13" name="Picture 12">
            <a:extLst>
              <a:ext uri="{FF2B5EF4-FFF2-40B4-BE49-F238E27FC236}">
                <a16:creationId xmlns:a16="http://schemas.microsoft.com/office/drawing/2014/main" id="{3F841EF0-629F-91D8-BD52-A49C52C60B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652" y="331502"/>
            <a:ext cx="4390497" cy="3312627"/>
          </a:xfrm>
          <a:prstGeom prst="rect">
            <a:avLst/>
          </a:prstGeom>
        </p:spPr>
      </p:pic>
      <p:pic>
        <p:nvPicPr>
          <p:cNvPr id="15" name="Picture 14">
            <a:extLst>
              <a:ext uri="{FF2B5EF4-FFF2-40B4-BE49-F238E27FC236}">
                <a16:creationId xmlns:a16="http://schemas.microsoft.com/office/drawing/2014/main" id="{2C1674CF-88D7-D04E-E836-AE77612336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010" y="3429000"/>
            <a:ext cx="4701652" cy="3150871"/>
          </a:xfrm>
          <a:prstGeom prst="rect">
            <a:avLst/>
          </a:prstGeom>
        </p:spPr>
      </p:pic>
    </p:spTree>
    <p:extLst>
      <p:ext uri="{BB962C8B-B14F-4D97-AF65-F5344CB8AC3E}">
        <p14:creationId xmlns:p14="http://schemas.microsoft.com/office/powerpoint/2010/main" val="30900714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E3C58C-F3D2-7064-27FA-1DBC40599D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C1B339A-5805-1633-162D-382181C26FC7}"/>
              </a:ext>
            </a:extLst>
          </p:cNvPr>
          <p:cNvSpPr>
            <a:spLocks noGrp="1"/>
          </p:cNvSpPr>
          <p:nvPr>
            <p:ph type="title"/>
          </p:nvPr>
        </p:nvSpPr>
        <p:spPr>
          <a:xfrm>
            <a:off x="1013503" y="1037401"/>
            <a:ext cx="7532277" cy="610863"/>
          </a:xfrm>
        </p:spPr>
        <p:txBody>
          <a:bodyPr/>
          <a:lstStyle/>
          <a:p>
            <a:r>
              <a:rPr lang="en-US" dirty="0"/>
              <a:t>Modelling</a:t>
            </a:r>
          </a:p>
        </p:txBody>
      </p:sp>
      <p:sp>
        <p:nvSpPr>
          <p:cNvPr id="16" name="Slide Number Placeholder 15">
            <a:extLst>
              <a:ext uri="{FF2B5EF4-FFF2-40B4-BE49-F238E27FC236}">
                <a16:creationId xmlns:a16="http://schemas.microsoft.com/office/drawing/2014/main" id="{5C0F7283-8E2D-B3DD-5069-340995DBB573}"/>
              </a:ext>
            </a:extLst>
          </p:cNvPr>
          <p:cNvSpPr>
            <a:spLocks noGrp="1"/>
          </p:cNvSpPr>
          <p:nvPr>
            <p:ph type="sldNum" sz="quarter" idx="34"/>
          </p:nvPr>
        </p:nvSpPr>
        <p:spPr/>
        <p:txBody>
          <a:bodyPr/>
          <a:lstStyle/>
          <a:p>
            <a:fld id="{294A09A9-5501-47C1-A89A-A340965A2BE2}" type="slidenum">
              <a:rPr lang="en-US" smtClean="0"/>
              <a:pPr/>
              <a:t>35</a:t>
            </a:fld>
            <a:endParaRPr lang="en-US" dirty="0">
              <a:latin typeface="+mn-lt"/>
            </a:endParaRPr>
          </a:p>
        </p:txBody>
      </p:sp>
      <p:sp>
        <p:nvSpPr>
          <p:cNvPr id="17" name="TextBox 16">
            <a:extLst>
              <a:ext uri="{FF2B5EF4-FFF2-40B4-BE49-F238E27FC236}">
                <a16:creationId xmlns:a16="http://schemas.microsoft.com/office/drawing/2014/main" id="{F9B06B29-8D3C-F44D-B1D6-E9D0EBF38E22}"/>
              </a:ext>
            </a:extLst>
          </p:cNvPr>
          <p:cNvSpPr txBox="1"/>
          <p:nvPr/>
        </p:nvSpPr>
        <p:spPr>
          <a:xfrm>
            <a:off x="1016205" y="1999013"/>
            <a:ext cx="6419907" cy="1938992"/>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dirty="0">
                <a:solidFill>
                  <a:schemeClr val="bg1"/>
                </a:solidFill>
                <a:ea typeface="+mn-lt"/>
                <a:cs typeface="+mn-lt"/>
              </a:rPr>
              <a:t>Linear regression model (y ~ t + (t^2) + season)</a:t>
            </a:r>
          </a:p>
          <a:p>
            <a:pPr marL="285750" indent="-285750">
              <a:buFont typeface="Arial"/>
              <a:buChar char="•"/>
            </a:pPr>
            <a:r>
              <a:rPr lang="en-US" sz="2000" dirty="0">
                <a:solidFill>
                  <a:schemeClr val="bg1"/>
                </a:solidFill>
                <a:ea typeface="+mn-lt"/>
                <a:cs typeface="+mn-lt"/>
              </a:rPr>
              <a:t>Smoothing Spline</a:t>
            </a:r>
          </a:p>
          <a:p>
            <a:pPr marL="285750" indent="-285750">
              <a:buFont typeface="Arial"/>
              <a:buChar char="•"/>
            </a:pPr>
            <a:r>
              <a:rPr lang="en-US" sz="2000" dirty="0">
                <a:solidFill>
                  <a:schemeClr val="bg1"/>
                </a:solidFill>
                <a:ea typeface="+mn-lt"/>
                <a:cs typeface="+mn-lt"/>
              </a:rPr>
              <a:t>Diffusion models</a:t>
            </a:r>
          </a:p>
          <a:p>
            <a:pPr marL="285750" indent="-285750">
              <a:buFont typeface="Arial"/>
              <a:buChar char="•"/>
            </a:pPr>
            <a:r>
              <a:rPr lang="en-US" sz="2000" dirty="0">
                <a:solidFill>
                  <a:schemeClr val="bg1"/>
                </a:solidFill>
                <a:ea typeface="+mn-lt"/>
                <a:cs typeface="+mn-lt"/>
              </a:rPr>
              <a:t>Holt Winters method (additive)</a:t>
            </a:r>
            <a:endParaRPr lang="en-US" sz="2000" dirty="0">
              <a:solidFill>
                <a:schemeClr val="bg1"/>
              </a:solidFill>
            </a:endParaRPr>
          </a:p>
          <a:p>
            <a:pPr marL="285750" indent="-285750">
              <a:buFont typeface="Arial"/>
              <a:buChar char="•"/>
            </a:pPr>
            <a:r>
              <a:rPr lang="en-US" sz="2000" dirty="0">
                <a:solidFill>
                  <a:schemeClr val="bg1"/>
                </a:solidFill>
                <a:ea typeface="+mn-lt"/>
                <a:cs typeface="+mn-lt"/>
              </a:rPr>
              <a:t>Gradient Boosting</a:t>
            </a:r>
            <a:endParaRPr lang="en-US" sz="20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41496309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1E3B6-81B0-A3BF-9D39-AC7BC9D820E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7BF6748-DE95-0580-6DCC-6D5B8D015C51}"/>
              </a:ext>
            </a:extLst>
          </p:cNvPr>
          <p:cNvSpPr>
            <a:spLocks noGrp="1"/>
          </p:cNvSpPr>
          <p:nvPr>
            <p:ph type="title"/>
          </p:nvPr>
        </p:nvSpPr>
        <p:spPr>
          <a:xfrm>
            <a:off x="964023" y="904893"/>
            <a:ext cx="10637103" cy="585033"/>
          </a:xfrm>
        </p:spPr>
        <p:txBody>
          <a:bodyPr>
            <a:noAutofit/>
          </a:bodyPr>
          <a:lstStyle/>
          <a:p>
            <a:r>
              <a:rPr lang="en-US" sz="4000" dirty="0"/>
              <a:t>Linear regression (y ~ t + (t^2) + season)</a:t>
            </a:r>
          </a:p>
        </p:txBody>
      </p:sp>
      <p:sp>
        <p:nvSpPr>
          <p:cNvPr id="6" name="Slide Number Placeholder 5">
            <a:extLst>
              <a:ext uri="{FF2B5EF4-FFF2-40B4-BE49-F238E27FC236}">
                <a16:creationId xmlns:a16="http://schemas.microsoft.com/office/drawing/2014/main" id="{A5F4E4D6-2312-8178-2284-748DF40546F1}"/>
              </a:ext>
            </a:extLst>
          </p:cNvPr>
          <p:cNvSpPr>
            <a:spLocks noGrp="1"/>
          </p:cNvSpPr>
          <p:nvPr>
            <p:ph type="sldNum" sz="quarter" idx="16"/>
          </p:nvPr>
        </p:nvSpPr>
        <p:spPr/>
        <p:txBody>
          <a:bodyPr/>
          <a:lstStyle/>
          <a:p>
            <a:fld id="{294A09A9-5501-47C1-A89A-A340965A2BE2}" type="slidenum">
              <a:rPr lang="en-US" smtClean="0"/>
              <a:pPr/>
              <a:t>36</a:t>
            </a:fld>
            <a:endParaRPr lang="en-US" dirty="0">
              <a:latin typeface="+mn-lt"/>
            </a:endParaRPr>
          </a:p>
        </p:txBody>
      </p:sp>
      <p:pic>
        <p:nvPicPr>
          <p:cNvPr id="4" name="Picture 3" descr="A screenshot of a computer&#10;&#10;Description automatically generated">
            <a:extLst>
              <a:ext uri="{FF2B5EF4-FFF2-40B4-BE49-F238E27FC236}">
                <a16:creationId xmlns:a16="http://schemas.microsoft.com/office/drawing/2014/main" id="{D26DEA19-CC03-0E53-2006-5AAC6440C6E8}"/>
              </a:ext>
            </a:extLst>
          </p:cNvPr>
          <p:cNvPicPr>
            <a:picLocks noChangeAspect="1"/>
          </p:cNvPicPr>
          <p:nvPr/>
        </p:nvPicPr>
        <p:blipFill>
          <a:blip r:embed="rId2"/>
          <a:stretch>
            <a:fillRect/>
          </a:stretch>
        </p:blipFill>
        <p:spPr>
          <a:xfrm>
            <a:off x="968160" y="2228850"/>
            <a:ext cx="4413679" cy="4114800"/>
          </a:xfrm>
          <a:prstGeom prst="rect">
            <a:avLst/>
          </a:prstGeom>
        </p:spPr>
      </p:pic>
      <p:pic>
        <p:nvPicPr>
          <p:cNvPr id="5" name="Picture 4">
            <a:extLst>
              <a:ext uri="{FF2B5EF4-FFF2-40B4-BE49-F238E27FC236}">
                <a16:creationId xmlns:a16="http://schemas.microsoft.com/office/drawing/2014/main" id="{7AE55FBA-456C-1173-09AD-06C994635F9F}"/>
              </a:ext>
            </a:extLst>
          </p:cNvPr>
          <p:cNvPicPr>
            <a:picLocks noChangeAspect="1"/>
          </p:cNvPicPr>
          <p:nvPr/>
        </p:nvPicPr>
        <p:blipFill>
          <a:blip r:embed="rId3"/>
          <a:stretch>
            <a:fillRect/>
          </a:stretch>
        </p:blipFill>
        <p:spPr>
          <a:xfrm>
            <a:off x="5381839" y="2721848"/>
            <a:ext cx="6096000" cy="2645285"/>
          </a:xfrm>
          <a:prstGeom prst="rect">
            <a:avLst/>
          </a:prstGeom>
        </p:spPr>
      </p:pic>
      <p:pic>
        <p:nvPicPr>
          <p:cNvPr id="7" name="Picture 6" descr="A close-up of a test&#10;&#10;Description automatically generated">
            <a:extLst>
              <a:ext uri="{FF2B5EF4-FFF2-40B4-BE49-F238E27FC236}">
                <a16:creationId xmlns:a16="http://schemas.microsoft.com/office/drawing/2014/main" id="{4369286B-D7E4-EA9D-E31D-7EE0B76BB08B}"/>
              </a:ext>
            </a:extLst>
          </p:cNvPr>
          <p:cNvPicPr>
            <a:picLocks noChangeAspect="1"/>
          </p:cNvPicPr>
          <p:nvPr/>
        </p:nvPicPr>
        <p:blipFill>
          <a:blip r:embed="rId4"/>
          <a:stretch>
            <a:fillRect/>
          </a:stretch>
        </p:blipFill>
        <p:spPr>
          <a:xfrm>
            <a:off x="5677222" y="5527886"/>
            <a:ext cx="4273550" cy="804334"/>
          </a:xfrm>
          <a:prstGeom prst="rect">
            <a:avLst/>
          </a:prstGeom>
        </p:spPr>
      </p:pic>
      <p:sp>
        <p:nvSpPr>
          <p:cNvPr id="8" name="TextBox 7">
            <a:extLst>
              <a:ext uri="{FF2B5EF4-FFF2-40B4-BE49-F238E27FC236}">
                <a16:creationId xmlns:a16="http://schemas.microsoft.com/office/drawing/2014/main" id="{ECACD3DE-188C-91CC-1E60-B9844E034DF8}"/>
              </a:ext>
            </a:extLst>
          </p:cNvPr>
          <p:cNvSpPr txBox="1"/>
          <p:nvPr/>
        </p:nvSpPr>
        <p:spPr>
          <a:xfrm>
            <a:off x="5677222" y="1860725"/>
            <a:ext cx="6097656" cy="646331"/>
          </a:xfrm>
          <a:prstGeom prst="rect">
            <a:avLst/>
          </a:prstGeom>
          <a:noFill/>
        </p:spPr>
        <p:txBody>
          <a:bodyPr wrap="square">
            <a:spAutoFit/>
          </a:bodyPr>
          <a:lstStyle/>
          <a:p>
            <a:r>
              <a:rPr lang="en-US" dirty="0">
                <a:solidFill>
                  <a:srgbClr val="214A51"/>
                </a:solidFill>
              </a:rPr>
              <a:t>Motivations:</a:t>
            </a:r>
          </a:p>
          <a:p>
            <a:pPr marL="285750" indent="-285750">
              <a:buFont typeface="Arial"/>
              <a:buChar char="•"/>
            </a:pPr>
            <a:r>
              <a:rPr lang="en-US" dirty="0">
                <a:solidFill>
                  <a:srgbClr val="214A51"/>
                </a:solidFill>
              </a:rPr>
              <a:t>Simple and interpretable</a:t>
            </a:r>
          </a:p>
        </p:txBody>
      </p:sp>
    </p:spTree>
    <p:extLst>
      <p:ext uri="{BB962C8B-B14F-4D97-AF65-F5344CB8AC3E}">
        <p14:creationId xmlns:p14="http://schemas.microsoft.com/office/powerpoint/2010/main" val="12521928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F2142B6-B852-A4FF-0AE9-44E97544B98B}"/>
              </a:ext>
            </a:extLst>
          </p:cNvPr>
          <p:cNvSpPr>
            <a:spLocks noGrp="1"/>
          </p:cNvSpPr>
          <p:nvPr>
            <p:ph type="title"/>
          </p:nvPr>
        </p:nvSpPr>
        <p:spPr>
          <a:xfrm>
            <a:off x="976059" y="1028495"/>
            <a:ext cx="9619310" cy="610863"/>
          </a:xfrm>
        </p:spPr>
        <p:txBody>
          <a:bodyPr>
            <a:normAutofit/>
          </a:bodyPr>
          <a:lstStyle/>
          <a:p>
            <a:r>
              <a:rPr lang="en-US" sz="4000" dirty="0">
                <a:ea typeface="+mj-lt"/>
                <a:cs typeface="+mj-lt"/>
              </a:rPr>
              <a:t>Linear regression (y ~ t + (t^2) + season)</a:t>
            </a:r>
            <a:endParaRPr lang="en-US" sz="4000" b="0" dirty="0">
              <a:ea typeface="+mj-lt"/>
              <a:cs typeface="+mj-lt"/>
            </a:endParaRPr>
          </a:p>
        </p:txBody>
      </p:sp>
      <p:sp>
        <p:nvSpPr>
          <p:cNvPr id="5" name="Slide Number Placeholder 4">
            <a:extLst>
              <a:ext uri="{FF2B5EF4-FFF2-40B4-BE49-F238E27FC236}">
                <a16:creationId xmlns:a16="http://schemas.microsoft.com/office/drawing/2014/main" id="{DB529970-9FEF-5257-4676-1F99B544AC45}"/>
              </a:ext>
            </a:extLst>
          </p:cNvPr>
          <p:cNvSpPr>
            <a:spLocks noGrp="1"/>
          </p:cNvSpPr>
          <p:nvPr>
            <p:ph type="sldNum" sz="quarter" idx="13"/>
          </p:nvPr>
        </p:nvSpPr>
        <p:spPr/>
        <p:txBody>
          <a:bodyPr/>
          <a:lstStyle/>
          <a:p>
            <a:fld id="{294A09A9-5501-47C1-A89A-A340965A2BE2}" type="slidenum">
              <a:rPr lang="en-US" dirty="0" smtClean="0"/>
              <a:pPr/>
              <a:t>37</a:t>
            </a:fld>
            <a:endParaRPr lang="en-US" dirty="0">
              <a:latin typeface="+mn-lt"/>
            </a:endParaRPr>
          </a:p>
        </p:txBody>
      </p:sp>
      <p:pic>
        <p:nvPicPr>
          <p:cNvPr id="2" name="Picture 1" descr="A graph of a graph showing the growth of a stock market&#10;&#10;Description automatically generated">
            <a:extLst>
              <a:ext uri="{FF2B5EF4-FFF2-40B4-BE49-F238E27FC236}">
                <a16:creationId xmlns:a16="http://schemas.microsoft.com/office/drawing/2014/main" id="{5BB1A64E-D30D-418F-C933-B4BE631374AE}"/>
              </a:ext>
            </a:extLst>
          </p:cNvPr>
          <p:cNvPicPr>
            <a:picLocks noChangeAspect="1"/>
          </p:cNvPicPr>
          <p:nvPr/>
        </p:nvPicPr>
        <p:blipFill>
          <a:blip r:embed="rId2"/>
          <a:stretch>
            <a:fillRect/>
          </a:stretch>
        </p:blipFill>
        <p:spPr>
          <a:xfrm>
            <a:off x="1185334" y="1805347"/>
            <a:ext cx="9821332" cy="4538471"/>
          </a:xfrm>
          <a:prstGeom prst="rect">
            <a:avLst/>
          </a:prstGeom>
        </p:spPr>
      </p:pic>
    </p:spTree>
    <p:extLst>
      <p:ext uri="{BB962C8B-B14F-4D97-AF65-F5344CB8AC3E}">
        <p14:creationId xmlns:p14="http://schemas.microsoft.com/office/powerpoint/2010/main" val="18724005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dirty="0"/>
              <a:t>splines</a:t>
            </a:r>
          </a:p>
        </p:txBody>
      </p:sp>
      <p:sp>
        <p:nvSpPr>
          <p:cNvPr id="3" name="Text Placeholder 2">
            <a:extLst>
              <a:ext uri="{FF2B5EF4-FFF2-40B4-BE49-F238E27FC236}">
                <a16:creationId xmlns:a16="http://schemas.microsoft.com/office/drawing/2014/main" id="{FBE0BFC4-2D54-5B7E-81FF-0AEA2B8B7EEB}"/>
              </a:ext>
            </a:extLst>
          </p:cNvPr>
          <p:cNvSpPr>
            <a:spLocks noGrp="1"/>
          </p:cNvSpPr>
          <p:nvPr>
            <p:ph type="body" sz="quarter" idx="11"/>
          </p:nvPr>
        </p:nvSpPr>
        <p:spPr>
          <a:xfrm>
            <a:off x="952500" y="2289363"/>
            <a:ext cx="3162300" cy="2795232"/>
          </a:xfrm>
        </p:spPr>
        <p:txBody>
          <a:bodyPr/>
          <a:lstStyle/>
          <a:p>
            <a:pPr marL="285750" indent="-285750">
              <a:buFont typeface="Arial" panose="020B0604020202020204" pitchFamily="34" charset="0"/>
              <a:buChar char="•"/>
            </a:pPr>
            <a:r>
              <a:rPr lang="en-US" b="1" dirty="0"/>
              <a:t>Motivation:</a:t>
            </a:r>
            <a:r>
              <a:rPr lang="en-US" dirty="0"/>
              <a:t> flexible and can capture complex patterns with the ability to balance flexibility and overfitting.</a:t>
            </a:r>
          </a:p>
          <a:p>
            <a:pPr marL="285750" indent="-285750">
              <a:buFont typeface="Arial" panose="020B0604020202020204" pitchFamily="34" charset="0"/>
              <a:buChar char="•"/>
            </a:pPr>
            <a:r>
              <a:rPr lang="en-US" dirty="0"/>
              <a:t>cubic splines</a:t>
            </a:r>
          </a:p>
          <a:p>
            <a:pPr marL="285750" indent="-285750">
              <a:buFont typeface="Arial" panose="020B0604020202020204" pitchFamily="34" charset="0"/>
              <a:buChar char="•"/>
            </a:pPr>
            <a:r>
              <a:rPr lang="en-US" dirty="0"/>
              <a:t>Smoothing splines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smtClean="0"/>
              <a:pPr/>
              <a:t>38</a:t>
            </a:fld>
            <a:endParaRPr lang="en-US" dirty="0"/>
          </a:p>
        </p:txBody>
      </p:sp>
      <p:pic>
        <p:nvPicPr>
          <p:cNvPr id="7" name="Picture 6">
            <a:extLst>
              <a:ext uri="{FF2B5EF4-FFF2-40B4-BE49-F238E27FC236}">
                <a16:creationId xmlns:a16="http://schemas.microsoft.com/office/drawing/2014/main" id="{F46BBFC2-17CC-A019-116E-19920F8667C3}"/>
              </a:ext>
            </a:extLst>
          </p:cNvPr>
          <p:cNvPicPr>
            <a:picLocks noChangeAspect="1"/>
          </p:cNvPicPr>
          <p:nvPr/>
        </p:nvPicPr>
        <p:blipFill>
          <a:blip r:embed="rId2"/>
          <a:stretch>
            <a:fillRect/>
          </a:stretch>
        </p:blipFill>
        <p:spPr>
          <a:xfrm>
            <a:off x="4376452" y="1737443"/>
            <a:ext cx="7683669" cy="4718602"/>
          </a:xfrm>
          <a:prstGeom prst="rect">
            <a:avLst/>
          </a:prstGeom>
        </p:spPr>
      </p:pic>
    </p:spTree>
    <p:extLst>
      <p:ext uri="{BB962C8B-B14F-4D97-AF65-F5344CB8AC3E}">
        <p14:creationId xmlns:p14="http://schemas.microsoft.com/office/powerpoint/2010/main" val="27972435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normAutofit/>
          </a:bodyPr>
          <a:lstStyle/>
          <a:p>
            <a:r>
              <a:rPr lang="en-US" dirty="0"/>
              <a:t>Smoothing Splines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dirty="0" smtClean="0"/>
              <a:pPr/>
              <a:t>39</a:t>
            </a:fld>
            <a:endParaRPr lang="en-US" dirty="0"/>
          </a:p>
        </p:txBody>
      </p:sp>
      <p:pic>
        <p:nvPicPr>
          <p:cNvPr id="9" name="Picture 8">
            <a:extLst>
              <a:ext uri="{FF2B5EF4-FFF2-40B4-BE49-F238E27FC236}">
                <a16:creationId xmlns:a16="http://schemas.microsoft.com/office/drawing/2014/main" id="{2B1E45F3-C5EA-37C5-A695-616374A4B15A}"/>
              </a:ext>
            </a:extLst>
          </p:cNvPr>
          <p:cNvPicPr>
            <a:picLocks noChangeAspect="1"/>
          </p:cNvPicPr>
          <p:nvPr/>
        </p:nvPicPr>
        <p:blipFill>
          <a:blip r:embed="rId2"/>
          <a:stretch>
            <a:fillRect/>
          </a:stretch>
        </p:blipFill>
        <p:spPr>
          <a:xfrm>
            <a:off x="3352800" y="1614487"/>
            <a:ext cx="6577012" cy="5114925"/>
          </a:xfrm>
          <a:prstGeom prst="rect">
            <a:avLst/>
          </a:prstGeom>
        </p:spPr>
      </p:pic>
    </p:spTree>
    <p:extLst>
      <p:ext uri="{BB962C8B-B14F-4D97-AF65-F5344CB8AC3E}">
        <p14:creationId xmlns:p14="http://schemas.microsoft.com/office/powerpoint/2010/main" val="3973902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728DC-195E-4A4E-AEBA-5E0D1DB03B76}"/>
              </a:ext>
            </a:extLst>
          </p:cNvPr>
          <p:cNvSpPr>
            <a:spLocks noGrp="1"/>
          </p:cNvSpPr>
          <p:nvPr>
            <p:ph type="title"/>
          </p:nvPr>
        </p:nvSpPr>
        <p:spPr>
          <a:xfrm>
            <a:off x="964022" y="2476500"/>
            <a:ext cx="6578139" cy="3289971"/>
          </a:xfrm>
        </p:spPr>
        <p:txBody>
          <a:bodyPr/>
          <a:lstStyle/>
          <a:p>
            <a:pPr>
              <a:spcBef>
                <a:spcPts val="1000"/>
              </a:spcBef>
            </a:pPr>
            <a:r>
              <a:rPr lang="en-US" sz="1600" dirty="0"/>
              <a:t>People between the ages of 15 and 74 who were not working in the past week, actively looked for a job in the last four weeks and are ready to start working either immediately or within two weeks are considered </a:t>
            </a:r>
            <a:r>
              <a:rPr lang="en-US" sz="1600" b="1" dirty="0"/>
              <a:t>unemployed</a:t>
            </a:r>
            <a:r>
              <a:rPr lang="en-US" sz="1600" dirty="0"/>
              <a:t>.</a:t>
            </a:r>
          </a:p>
          <a:p>
            <a:pPr>
              <a:spcBef>
                <a:spcPts val="1000"/>
              </a:spcBef>
            </a:pPr>
            <a:r>
              <a:rPr lang="en-US" sz="1600" dirty="0"/>
              <a:t>The unemployment rate is the number of people unemployed as a percentage of the labor force. The labor force is the total number of people employed and unemployed.</a:t>
            </a:r>
            <a:endParaRPr lang="en-US" dirty="0"/>
          </a:p>
        </p:txBody>
      </p:sp>
    </p:spTree>
    <p:extLst>
      <p:ext uri="{BB962C8B-B14F-4D97-AF65-F5344CB8AC3E}">
        <p14:creationId xmlns:p14="http://schemas.microsoft.com/office/powerpoint/2010/main" val="420603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p:txBody>
          <a:bodyPr/>
          <a:lstStyle/>
          <a:p>
            <a:r>
              <a:rPr lang="en-US" dirty="0"/>
              <a:t>Diffusion Models</a:t>
            </a:r>
          </a:p>
        </p:txBody>
      </p:sp>
      <p:sp>
        <p:nvSpPr>
          <p:cNvPr id="3" name="Text Placeholder 2">
            <a:extLst>
              <a:ext uri="{FF2B5EF4-FFF2-40B4-BE49-F238E27FC236}">
                <a16:creationId xmlns:a16="http://schemas.microsoft.com/office/drawing/2014/main" id="{FBE0BFC4-2D54-5B7E-81FF-0AEA2B8B7EEB}"/>
              </a:ext>
            </a:extLst>
          </p:cNvPr>
          <p:cNvSpPr>
            <a:spLocks noGrp="1"/>
          </p:cNvSpPr>
          <p:nvPr>
            <p:ph type="body" sz="quarter" idx="11"/>
          </p:nvPr>
        </p:nvSpPr>
        <p:spPr>
          <a:xfrm>
            <a:off x="952500" y="2289363"/>
            <a:ext cx="3251752" cy="2795232"/>
          </a:xfrm>
        </p:spPr>
        <p:txBody>
          <a:bodyPr/>
          <a:lstStyle/>
          <a:p>
            <a:pPr marL="285750" indent="-285750">
              <a:buFont typeface="Arial" panose="020B0604020202020204" pitchFamily="34" charset="0"/>
              <a:buChar char="•"/>
            </a:pPr>
            <a:r>
              <a:rPr lang="en-US" b="1" dirty="0"/>
              <a:t>Motivation: </a:t>
            </a:r>
            <a:r>
              <a:rPr lang="en-US" dirty="0"/>
              <a:t>Check if there is shock after the 2008 economic crisis</a:t>
            </a:r>
          </a:p>
          <a:p>
            <a:pPr marL="285750" indent="-285750">
              <a:buFont typeface="Arial" panose="020B0604020202020204" pitchFamily="34" charset="0"/>
              <a:buChar char="•"/>
            </a:pPr>
            <a:r>
              <a:rPr lang="en-US" dirty="0"/>
              <a:t>BM, GBM and GGM</a:t>
            </a:r>
          </a:p>
          <a:p>
            <a:pPr marL="285750" indent="-285750">
              <a:buFont typeface="Arial" panose="020B0604020202020204" pitchFamily="34" charset="0"/>
              <a:buChar char="•"/>
            </a:pPr>
            <a:r>
              <a:rPr lang="en-US" dirty="0"/>
              <a:t>may not be good models because of their assumptions</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dirty="0" smtClean="0"/>
              <a:pPr/>
              <a:t>40</a:t>
            </a:fld>
            <a:endParaRPr lang="en-US" dirty="0"/>
          </a:p>
        </p:txBody>
      </p:sp>
      <p:pic>
        <p:nvPicPr>
          <p:cNvPr id="6" name="Picture 5">
            <a:extLst>
              <a:ext uri="{FF2B5EF4-FFF2-40B4-BE49-F238E27FC236}">
                <a16:creationId xmlns:a16="http://schemas.microsoft.com/office/drawing/2014/main" id="{79953D0E-B23E-4B12-E4D2-F5C987281E5C}"/>
              </a:ext>
            </a:extLst>
          </p:cNvPr>
          <p:cNvPicPr>
            <a:picLocks noChangeAspect="1"/>
          </p:cNvPicPr>
          <p:nvPr/>
        </p:nvPicPr>
        <p:blipFill>
          <a:blip r:embed="rId2"/>
          <a:stretch>
            <a:fillRect/>
          </a:stretch>
        </p:blipFill>
        <p:spPr>
          <a:xfrm>
            <a:off x="4498699" y="1607820"/>
            <a:ext cx="7448550" cy="4848225"/>
          </a:xfrm>
          <a:prstGeom prst="rect">
            <a:avLst/>
          </a:prstGeom>
        </p:spPr>
      </p:pic>
    </p:spTree>
    <p:extLst>
      <p:ext uri="{BB962C8B-B14F-4D97-AF65-F5344CB8AC3E}">
        <p14:creationId xmlns:p14="http://schemas.microsoft.com/office/powerpoint/2010/main" val="37251325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64023" y="879063"/>
            <a:ext cx="7354476" cy="610863"/>
          </a:xfrm>
        </p:spPr>
        <p:txBody>
          <a:bodyPr>
            <a:normAutofit fontScale="90000"/>
          </a:bodyPr>
          <a:lstStyle/>
          <a:p>
            <a:r>
              <a:rPr lang="en-US" dirty="0"/>
              <a:t>Holt-Winters method (additive)</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dirty="0" smtClean="0"/>
              <a:pPr/>
              <a:t>41</a:t>
            </a:fld>
            <a:endParaRPr lang="en-US" dirty="0"/>
          </a:p>
        </p:txBody>
      </p:sp>
      <p:pic>
        <p:nvPicPr>
          <p:cNvPr id="8" name="Picture 7" descr="A screenshot of a computer&#10;&#10;Description automatically generated">
            <a:extLst>
              <a:ext uri="{FF2B5EF4-FFF2-40B4-BE49-F238E27FC236}">
                <a16:creationId xmlns:a16="http://schemas.microsoft.com/office/drawing/2014/main" id="{F7490406-9FFD-65C2-EC02-01BFF180599B}"/>
              </a:ext>
            </a:extLst>
          </p:cNvPr>
          <p:cNvPicPr>
            <a:picLocks noChangeAspect="1"/>
          </p:cNvPicPr>
          <p:nvPr/>
        </p:nvPicPr>
        <p:blipFill>
          <a:blip r:embed="rId2"/>
          <a:stretch>
            <a:fillRect/>
          </a:stretch>
        </p:blipFill>
        <p:spPr>
          <a:xfrm>
            <a:off x="963083" y="2099028"/>
            <a:ext cx="6096000" cy="4490861"/>
          </a:xfrm>
          <a:prstGeom prst="rect">
            <a:avLst/>
          </a:prstGeom>
        </p:spPr>
      </p:pic>
      <p:pic>
        <p:nvPicPr>
          <p:cNvPr id="9" name="Picture 8">
            <a:extLst>
              <a:ext uri="{FF2B5EF4-FFF2-40B4-BE49-F238E27FC236}">
                <a16:creationId xmlns:a16="http://schemas.microsoft.com/office/drawing/2014/main" id="{60DB2D14-C986-28E8-1B84-7670BE0859E7}"/>
              </a:ext>
            </a:extLst>
          </p:cNvPr>
          <p:cNvPicPr>
            <a:picLocks noChangeAspect="1"/>
          </p:cNvPicPr>
          <p:nvPr/>
        </p:nvPicPr>
        <p:blipFill>
          <a:blip r:embed="rId3"/>
          <a:stretch>
            <a:fillRect/>
          </a:stretch>
        </p:blipFill>
        <p:spPr>
          <a:xfrm>
            <a:off x="5132917" y="1545441"/>
            <a:ext cx="6096000" cy="2645285"/>
          </a:xfrm>
          <a:prstGeom prst="rect">
            <a:avLst/>
          </a:prstGeom>
        </p:spPr>
      </p:pic>
      <p:sp>
        <p:nvSpPr>
          <p:cNvPr id="4" name="TextBox 3">
            <a:extLst>
              <a:ext uri="{FF2B5EF4-FFF2-40B4-BE49-F238E27FC236}">
                <a16:creationId xmlns:a16="http://schemas.microsoft.com/office/drawing/2014/main" id="{F168820B-E1B6-94C5-89F5-AC9655D64772}"/>
              </a:ext>
            </a:extLst>
          </p:cNvPr>
          <p:cNvSpPr txBox="1"/>
          <p:nvPr/>
        </p:nvSpPr>
        <p:spPr>
          <a:xfrm>
            <a:off x="5414341" y="4548305"/>
            <a:ext cx="6097656" cy="1200329"/>
          </a:xfrm>
          <a:prstGeom prst="rect">
            <a:avLst/>
          </a:prstGeom>
          <a:noFill/>
        </p:spPr>
        <p:txBody>
          <a:bodyPr wrap="square">
            <a:spAutoFit/>
          </a:bodyPr>
          <a:lstStyle/>
          <a:p>
            <a:r>
              <a:rPr lang="en-US" sz="1800" b="1" dirty="0">
                <a:solidFill>
                  <a:srgbClr val="214A51"/>
                </a:solidFill>
              </a:rPr>
              <a:t>Motivation:</a:t>
            </a:r>
            <a:endParaRPr lang="en-US" sz="1800" dirty="0">
              <a:solidFill>
                <a:srgbClr val="214A51"/>
              </a:solidFill>
            </a:endParaRPr>
          </a:p>
          <a:p>
            <a:pPr marL="285750" indent="-285750">
              <a:buFont typeface="Arial"/>
              <a:buChar char="•"/>
            </a:pPr>
            <a:r>
              <a:rPr lang="en-US" sz="1800" dirty="0">
                <a:solidFill>
                  <a:srgbClr val="214A51"/>
                </a:solidFill>
              </a:rPr>
              <a:t>capture both the trend and seasonality</a:t>
            </a:r>
          </a:p>
          <a:p>
            <a:pPr marL="285750" indent="-285750">
              <a:buFont typeface="Arial"/>
              <a:buChar char="•"/>
            </a:pPr>
            <a:r>
              <a:rPr lang="en-US" sz="1800" dirty="0">
                <a:solidFill>
                  <a:srgbClr val="214A51"/>
                </a:solidFill>
              </a:rPr>
              <a:t>Adaptability to Changing Patterns</a:t>
            </a:r>
          </a:p>
          <a:p>
            <a:pPr marL="285750" indent="-285750">
              <a:buFont typeface="Arial"/>
              <a:buChar char="•"/>
            </a:pPr>
            <a:r>
              <a:rPr lang="en-US" sz="1800" dirty="0">
                <a:solidFill>
                  <a:srgbClr val="214A51"/>
                </a:solidFill>
              </a:rPr>
              <a:t>Forecasting Accuracy</a:t>
            </a:r>
          </a:p>
        </p:txBody>
      </p:sp>
    </p:spTree>
    <p:extLst>
      <p:ext uri="{BB962C8B-B14F-4D97-AF65-F5344CB8AC3E}">
        <p14:creationId xmlns:p14="http://schemas.microsoft.com/office/powerpoint/2010/main" val="5727288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47DB5-5FD1-9997-3880-1F407C159DF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70554E1-8E10-9A44-AE5C-7AA571A139C3}"/>
              </a:ext>
            </a:extLst>
          </p:cNvPr>
          <p:cNvSpPr>
            <a:spLocks noGrp="1"/>
          </p:cNvSpPr>
          <p:nvPr>
            <p:ph type="title"/>
          </p:nvPr>
        </p:nvSpPr>
        <p:spPr>
          <a:xfrm>
            <a:off x="964023" y="879063"/>
            <a:ext cx="9782062" cy="610863"/>
          </a:xfrm>
        </p:spPr>
        <p:txBody>
          <a:bodyPr vert="horz" lIns="0" tIns="0" rIns="0" bIns="0" rtlCol="0" anchor="b" anchorCtr="0">
            <a:noAutofit/>
          </a:bodyPr>
          <a:lstStyle/>
          <a:p>
            <a:r>
              <a:rPr lang="en-US" sz="4000" dirty="0">
                <a:ea typeface="+mj-lt"/>
                <a:cs typeface="+mj-lt"/>
              </a:rPr>
              <a:t>Holt-Winters method (additive)</a:t>
            </a:r>
            <a:endParaRPr lang="en-US" sz="4000" b="0" dirty="0">
              <a:ea typeface="+mj-lt"/>
              <a:cs typeface="+mj-lt"/>
            </a:endParaRPr>
          </a:p>
        </p:txBody>
      </p:sp>
      <p:sp>
        <p:nvSpPr>
          <p:cNvPr id="6" name="Slide Number Placeholder 5">
            <a:extLst>
              <a:ext uri="{FF2B5EF4-FFF2-40B4-BE49-F238E27FC236}">
                <a16:creationId xmlns:a16="http://schemas.microsoft.com/office/drawing/2014/main" id="{DA243756-E6A5-083B-AED2-185B66FCD034}"/>
              </a:ext>
            </a:extLst>
          </p:cNvPr>
          <p:cNvSpPr>
            <a:spLocks noGrp="1"/>
          </p:cNvSpPr>
          <p:nvPr>
            <p:ph type="sldNum" sz="quarter" idx="13"/>
          </p:nvPr>
        </p:nvSpPr>
        <p:spPr/>
        <p:txBody>
          <a:bodyPr/>
          <a:lstStyle/>
          <a:p>
            <a:fld id="{294A09A9-5501-47C1-A89A-A340965A2BE2}" type="slidenum">
              <a:rPr lang="en-US" smtClean="0"/>
              <a:pPr/>
              <a:t>42</a:t>
            </a:fld>
            <a:endParaRPr lang="en-US" dirty="0">
              <a:latin typeface="+mn-lt"/>
            </a:endParaRPr>
          </a:p>
        </p:txBody>
      </p:sp>
      <p:pic>
        <p:nvPicPr>
          <p:cNvPr id="2" name="Picture 1">
            <a:extLst>
              <a:ext uri="{FF2B5EF4-FFF2-40B4-BE49-F238E27FC236}">
                <a16:creationId xmlns:a16="http://schemas.microsoft.com/office/drawing/2014/main" id="{BE3B014D-2FCC-67E5-3CE6-D015C0E2D69D}"/>
              </a:ext>
            </a:extLst>
          </p:cNvPr>
          <p:cNvPicPr>
            <a:picLocks noChangeAspect="1"/>
          </p:cNvPicPr>
          <p:nvPr/>
        </p:nvPicPr>
        <p:blipFill>
          <a:blip r:embed="rId2"/>
          <a:stretch>
            <a:fillRect/>
          </a:stretch>
        </p:blipFill>
        <p:spPr>
          <a:xfrm>
            <a:off x="1227667" y="1657179"/>
            <a:ext cx="10033000" cy="4517306"/>
          </a:xfrm>
          <a:prstGeom prst="rect">
            <a:avLst/>
          </a:prstGeom>
        </p:spPr>
      </p:pic>
    </p:spTree>
    <p:extLst>
      <p:ext uri="{BB962C8B-B14F-4D97-AF65-F5344CB8AC3E}">
        <p14:creationId xmlns:p14="http://schemas.microsoft.com/office/powerpoint/2010/main" val="2678573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6DB0741-4FDB-B16E-B9AD-34634CC06995}"/>
              </a:ext>
            </a:extLst>
          </p:cNvPr>
          <p:cNvSpPr>
            <a:spLocks noGrp="1"/>
          </p:cNvSpPr>
          <p:nvPr>
            <p:ph type="title"/>
          </p:nvPr>
        </p:nvSpPr>
        <p:spPr/>
        <p:txBody>
          <a:bodyPr/>
          <a:lstStyle/>
          <a:p>
            <a:r>
              <a:rPr lang="en-US" dirty="0"/>
              <a:t>Adding Features</a:t>
            </a:r>
          </a:p>
        </p:txBody>
      </p:sp>
      <p:sp>
        <p:nvSpPr>
          <p:cNvPr id="8" name="Text Placeholder 7">
            <a:extLst>
              <a:ext uri="{FF2B5EF4-FFF2-40B4-BE49-F238E27FC236}">
                <a16:creationId xmlns:a16="http://schemas.microsoft.com/office/drawing/2014/main" id="{53592A31-D617-32F2-7059-FE8D5B977E6C}"/>
              </a:ext>
            </a:extLst>
          </p:cNvPr>
          <p:cNvSpPr>
            <a:spLocks noGrp="1"/>
          </p:cNvSpPr>
          <p:nvPr>
            <p:ph type="body" idx="1"/>
          </p:nvPr>
        </p:nvSpPr>
        <p:spPr/>
        <p:txBody>
          <a:bodyPr>
            <a:normAutofit/>
          </a:bodyPr>
          <a:lstStyle/>
          <a:p>
            <a:r>
              <a:rPr lang="en-US" sz="2400" dirty="0"/>
              <a:t>GDP</a:t>
            </a:r>
          </a:p>
        </p:txBody>
      </p:sp>
      <p:sp>
        <p:nvSpPr>
          <p:cNvPr id="9" name="Content Placeholder 8">
            <a:extLst>
              <a:ext uri="{FF2B5EF4-FFF2-40B4-BE49-F238E27FC236}">
                <a16:creationId xmlns:a16="http://schemas.microsoft.com/office/drawing/2014/main" id="{6C9BD84B-61E6-DBAF-CCA1-8A7E5CE936FA}"/>
              </a:ext>
            </a:extLst>
          </p:cNvPr>
          <p:cNvSpPr>
            <a:spLocks noGrp="1"/>
          </p:cNvSpPr>
          <p:nvPr>
            <p:ph sz="half" idx="2"/>
          </p:nvPr>
        </p:nvSpPr>
        <p:spPr/>
        <p:txBody>
          <a:bodyPr/>
          <a:lstStyle/>
          <a:p>
            <a:r>
              <a:rPr lang="en-US" dirty="0"/>
              <a:t>Gross Domestic Product normalized for Greece, Index</a:t>
            </a:r>
          </a:p>
          <a:p>
            <a:r>
              <a:rPr lang="en-US" dirty="0"/>
              <a:t> Monthly</a:t>
            </a:r>
          </a:p>
        </p:txBody>
      </p:sp>
      <p:sp>
        <p:nvSpPr>
          <p:cNvPr id="10" name="Text Placeholder 9">
            <a:extLst>
              <a:ext uri="{FF2B5EF4-FFF2-40B4-BE49-F238E27FC236}">
                <a16:creationId xmlns:a16="http://schemas.microsoft.com/office/drawing/2014/main" id="{671AC280-7BD9-1D59-2F78-49E3F069B826}"/>
              </a:ext>
            </a:extLst>
          </p:cNvPr>
          <p:cNvSpPr>
            <a:spLocks noGrp="1"/>
          </p:cNvSpPr>
          <p:nvPr>
            <p:ph type="body" idx="10"/>
          </p:nvPr>
        </p:nvSpPr>
        <p:spPr/>
        <p:txBody>
          <a:bodyPr>
            <a:normAutofit/>
          </a:bodyPr>
          <a:lstStyle/>
          <a:p>
            <a:r>
              <a:rPr lang="en-US" sz="2400" dirty="0"/>
              <a:t>Consumer Price Index</a:t>
            </a:r>
          </a:p>
        </p:txBody>
      </p:sp>
      <p:sp>
        <p:nvSpPr>
          <p:cNvPr id="11" name="Content Placeholder 10">
            <a:extLst>
              <a:ext uri="{FF2B5EF4-FFF2-40B4-BE49-F238E27FC236}">
                <a16:creationId xmlns:a16="http://schemas.microsoft.com/office/drawing/2014/main" id="{CA1B3A68-2DEF-8265-F52F-4BC9CEB82D00}"/>
              </a:ext>
            </a:extLst>
          </p:cNvPr>
          <p:cNvSpPr>
            <a:spLocks noGrp="1"/>
          </p:cNvSpPr>
          <p:nvPr>
            <p:ph sz="half" idx="11"/>
          </p:nvPr>
        </p:nvSpPr>
        <p:spPr/>
        <p:txBody>
          <a:bodyPr/>
          <a:lstStyle/>
          <a:p>
            <a:r>
              <a:rPr lang="en-US" dirty="0"/>
              <a:t>All Items, Total for Greece</a:t>
            </a:r>
          </a:p>
          <a:p>
            <a:r>
              <a:rPr lang="en-US" dirty="0"/>
              <a:t>Index 2015=100, </a:t>
            </a:r>
          </a:p>
          <a:p>
            <a:r>
              <a:rPr lang="en-US" dirty="0"/>
              <a:t>Monthly</a:t>
            </a:r>
          </a:p>
        </p:txBody>
      </p:sp>
      <p:sp>
        <p:nvSpPr>
          <p:cNvPr id="12" name="Text Placeholder 11">
            <a:extLst>
              <a:ext uri="{FF2B5EF4-FFF2-40B4-BE49-F238E27FC236}">
                <a16:creationId xmlns:a16="http://schemas.microsoft.com/office/drawing/2014/main" id="{5E3E7D17-D20E-F011-BB3F-1D41F39DBF38}"/>
              </a:ext>
            </a:extLst>
          </p:cNvPr>
          <p:cNvSpPr>
            <a:spLocks noGrp="1"/>
          </p:cNvSpPr>
          <p:nvPr>
            <p:ph type="body" idx="12"/>
          </p:nvPr>
        </p:nvSpPr>
        <p:spPr/>
        <p:txBody>
          <a:bodyPr>
            <a:normAutofit/>
          </a:bodyPr>
          <a:lstStyle/>
          <a:p>
            <a:r>
              <a:rPr lang="en-US" sz="2400" dirty="0"/>
              <a:t>Balance Of Payment</a:t>
            </a:r>
          </a:p>
        </p:txBody>
      </p:sp>
      <p:sp>
        <p:nvSpPr>
          <p:cNvPr id="13" name="Content Placeholder 12">
            <a:extLst>
              <a:ext uri="{FF2B5EF4-FFF2-40B4-BE49-F238E27FC236}">
                <a16:creationId xmlns:a16="http://schemas.microsoft.com/office/drawing/2014/main" id="{493BEF9D-96D9-3865-76CF-718A6E7D0729}"/>
              </a:ext>
            </a:extLst>
          </p:cNvPr>
          <p:cNvSpPr>
            <a:spLocks noGrp="1"/>
          </p:cNvSpPr>
          <p:nvPr>
            <p:ph sz="half" idx="13"/>
          </p:nvPr>
        </p:nvSpPr>
        <p:spPr/>
        <p:txBody>
          <a:bodyPr/>
          <a:lstStyle/>
          <a:p>
            <a:r>
              <a:rPr lang="en-US" dirty="0"/>
              <a:t>Currency: Million euro</a:t>
            </a:r>
          </a:p>
          <a:p>
            <a:r>
              <a:rPr lang="en-US" dirty="0"/>
              <a:t>Total economy</a:t>
            </a:r>
          </a:p>
          <a:p>
            <a:r>
              <a:rPr lang="en-US" dirty="0"/>
              <a:t>Monthly</a:t>
            </a:r>
          </a:p>
          <a:p>
            <a:r>
              <a:rPr lang="en-US" dirty="0"/>
              <a:t>Partner: Rest of the world</a:t>
            </a:r>
          </a:p>
          <a:p>
            <a:endParaRPr lang="en-US" dirty="0"/>
          </a:p>
        </p:txBody>
      </p:sp>
      <p:sp>
        <p:nvSpPr>
          <p:cNvPr id="6" name="Slide Number Placeholder 5">
            <a:extLst>
              <a:ext uri="{FF2B5EF4-FFF2-40B4-BE49-F238E27FC236}">
                <a16:creationId xmlns:a16="http://schemas.microsoft.com/office/drawing/2014/main" id="{91E13200-0893-C831-B188-43636C67A02B}"/>
              </a:ext>
            </a:extLst>
          </p:cNvPr>
          <p:cNvSpPr>
            <a:spLocks noGrp="1"/>
          </p:cNvSpPr>
          <p:nvPr>
            <p:ph type="sldNum" sz="quarter" idx="16"/>
          </p:nvPr>
        </p:nvSpPr>
        <p:spPr/>
        <p:txBody>
          <a:bodyPr/>
          <a:lstStyle/>
          <a:p>
            <a:fld id="{294A09A9-5501-47C1-A89A-A340965A2BE2}" type="slidenum">
              <a:rPr lang="en-US" dirty="0" smtClean="0"/>
              <a:pPr/>
              <a:t>43</a:t>
            </a:fld>
            <a:endParaRPr lang="en-US" dirty="0">
              <a:latin typeface="+mn-lt"/>
            </a:endParaRPr>
          </a:p>
        </p:txBody>
      </p:sp>
    </p:spTree>
    <p:extLst>
      <p:ext uri="{BB962C8B-B14F-4D97-AF65-F5344CB8AC3E}">
        <p14:creationId xmlns:p14="http://schemas.microsoft.com/office/powerpoint/2010/main" val="35531941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346808B0-DFEC-4687-F5CB-27AF6C88DA78}"/>
              </a:ext>
            </a:extLst>
          </p:cNvPr>
          <p:cNvSpPr>
            <a:spLocks noGrp="1"/>
          </p:cNvSpPr>
          <p:nvPr>
            <p:ph type="title"/>
          </p:nvPr>
        </p:nvSpPr>
        <p:spPr/>
        <p:txBody>
          <a:bodyPr/>
          <a:lstStyle/>
          <a:p>
            <a:r>
              <a:rPr lang="en-US" dirty="0"/>
              <a:t>Correlation Matrix</a:t>
            </a:r>
          </a:p>
        </p:txBody>
      </p:sp>
      <p:sp>
        <p:nvSpPr>
          <p:cNvPr id="13" name="Text Placeholder 12">
            <a:extLst>
              <a:ext uri="{FF2B5EF4-FFF2-40B4-BE49-F238E27FC236}">
                <a16:creationId xmlns:a16="http://schemas.microsoft.com/office/drawing/2014/main" id="{23110EBC-3BC6-ECDB-2727-0A3CDFD911B9}"/>
              </a:ext>
            </a:extLst>
          </p:cNvPr>
          <p:cNvSpPr>
            <a:spLocks noGrp="1"/>
          </p:cNvSpPr>
          <p:nvPr>
            <p:ph type="body" sz="quarter" idx="13"/>
          </p:nvPr>
        </p:nvSpPr>
        <p:spPr/>
        <p:txBody>
          <a:bodyPr/>
          <a:lstStyle/>
          <a:p>
            <a:endParaRPr lang="en-US"/>
          </a:p>
        </p:txBody>
      </p:sp>
      <p:sp>
        <p:nvSpPr>
          <p:cNvPr id="14" name="Text Placeholder 13">
            <a:extLst>
              <a:ext uri="{FF2B5EF4-FFF2-40B4-BE49-F238E27FC236}">
                <a16:creationId xmlns:a16="http://schemas.microsoft.com/office/drawing/2014/main" id="{BBC8EA8B-167C-0F98-B932-35D41D65997F}"/>
              </a:ext>
            </a:extLst>
          </p:cNvPr>
          <p:cNvSpPr>
            <a:spLocks noGrp="1"/>
          </p:cNvSpPr>
          <p:nvPr>
            <p:ph type="body" sz="quarter" idx="14"/>
          </p:nvPr>
        </p:nvSpPr>
        <p:spPr/>
        <p:txBody>
          <a:bodyPr/>
          <a:lstStyle/>
          <a:p>
            <a:endParaRPr lang="en-US"/>
          </a:p>
        </p:txBody>
      </p:sp>
      <p:sp>
        <p:nvSpPr>
          <p:cNvPr id="15" name="Text Placeholder 14">
            <a:extLst>
              <a:ext uri="{FF2B5EF4-FFF2-40B4-BE49-F238E27FC236}">
                <a16:creationId xmlns:a16="http://schemas.microsoft.com/office/drawing/2014/main" id="{AA83CC63-3FBC-3519-9CB8-EA5BDCD76974}"/>
              </a:ext>
            </a:extLst>
          </p:cNvPr>
          <p:cNvSpPr>
            <a:spLocks noGrp="1"/>
          </p:cNvSpPr>
          <p:nvPr>
            <p:ph type="body" sz="quarter" idx="15"/>
          </p:nvPr>
        </p:nvSpPr>
        <p:spPr/>
        <p:txBody>
          <a:bodyPr/>
          <a:lstStyle/>
          <a:p>
            <a:endParaRPr lang="en-US"/>
          </a:p>
        </p:txBody>
      </p:sp>
      <p:sp>
        <p:nvSpPr>
          <p:cNvPr id="16" name="Text Placeholder 15">
            <a:extLst>
              <a:ext uri="{FF2B5EF4-FFF2-40B4-BE49-F238E27FC236}">
                <a16:creationId xmlns:a16="http://schemas.microsoft.com/office/drawing/2014/main" id="{8E1F32B0-4CFF-3C35-CE24-B87B1B23AF9E}"/>
              </a:ext>
            </a:extLst>
          </p:cNvPr>
          <p:cNvSpPr>
            <a:spLocks noGrp="1"/>
          </p:cNvSpPr>
          <p:nvPr>
            <p:ph type="body" sz="quarter" idx="16"/>
          </p:nvPr>
        </p:nvSpPr>
        <p:spPr/>
        <p:txBody>
          <a:bodyPr/>
          <a:lstStyle/>
          <a:p>
            <a:endParaRPr lang="en-US"/>
          </a:p>
        </p:txBody>
      </p:sp>
      <p:sp>
        <p:nvSpPr>
          <p:cNvPr id="17" name="Text Placeholder 16">
            <a:extLst>
              <a:ext uri="{FF2B5EF4-FFF2-40B4-BE49-F238E27FC236}">
                <a16:creationId xmlns:a16="http://schemas.microsoft.com/office/drawing/2014/main" id="{BBF58407-9AB9-5B29-79A3-417A4C7D1858}"/>
              </a:ext>
            </a:extLst>
          </p:cNvPr>
          <p:cNvSpPr>
            <a:spLocks noGrp="1"/>
          </p:cNvSpPr>
          <p:nvPr>
            <p:ph type="body" sz="quarter" idx="19"/>
          </p:nvPr>
        </p:nvSpPr>
        <p:spPr/>
        <p:txBody>
          <a:bodyPr/>
          <a:lstStyle/>
          <a:p>
            <a:endParaRPr lang="en-US"/>
          </a:p>
        </p:txBody>
      </p:sp>
      <p:sp>
        <p:nvSpPr>
          <p:cNvPr id="18" name="Text Placeholder 17">
            <a:extLst>
              <a:ext uri="{FF2B5EF4-FFF2-40B4-BE49-F238E27FC236}">
                <a16:creationId xmlns:a16="http://schemas.microsoft.com/office/drawing/2014/main" id="{2006FEBA-5E63-75C1-F8AE-096CB04DF2EA}"/>
              </a:ext>
            </a:extLst>
          </p:cNvPr>
          <p:cNvSpPr>
            <a:spLocks noGrp="1"/>
          </p:cNvSpPr>
          <p:nvPr>
            <p:ph type="body" sz="quarter" idx="20"/>
          </p:nvPr>
        </p:nvSpPr>
        <p:spPr/>
        <p:txBody>
          <a:bodyPr/>
          <a:lstStyle/>
          <a:p>
            <a:endParaRPr lang="en-US"/>
          </a:p>
        </p:txBody>
      </p:sp>
      <p:sp>
        <p:nvSpPr>
          <p:cNvPr id="19" name="Text Placeholder 18">
            <a:extLst>
              <a:ext uri="{FF2B5EF4-FFF2-40B4-BE49-F238E27FC236}">
                <a16:creationId xmlns:a16="http://schemas.microsoft.com/office/drawing/2014/main" id="{7820063A-5144-C18B-B740-E57119BB4697}"/>
              </a:ext>
            </a:extLst>
          </p:cNvPr>
          <p:cNvSpPr>
            <a:spLocks noGrp="1"/>
          </p:cNvSpPr>
          <p:nvPr>
            <p:ph type="body" sz="quarter" idx="21"/>
          </p:nvPr>
        </p:nvSpPr>
        <p:spPr/>
        <p:txBody>
          <a:bodyPr/>
          <a:lstStyle/>
          <a:p>
            <a:endParaRPr lang="en-US"/>
          </a:p>
        </p:txBody>
      </p:sp>
      <p:sp>
        <p:nvSpPr>
          <p:cNvPr id="20" name="Text Placeholder 19">
            <a:extLst>
              <a:ext uri="{FF2B5EF4-FFF2-40B4-BE49-F238E27FC236}">
                <a16:creationId xmlns:a16="http://schemas.microsoft.com/office/drawing/2014/main" id="{C8999640-D827-50AA-B16C-EFFD050CEAB8}"/>
              </a:ext>
            </a:extLst>
          </p:cNvPr>
          <p:cNvSpPr>
            <a:spLocks noGrp="1"/>
          </p:cNvSpPr>
          <p:nvPr>
            <p:ph type="body" sz="quarter" idx="22"/>
          </p:nvPr>
        </p:nvSpPr>
        <p:spPr/>
        <p:txBody>
          <a:bodyPr/>
          <a:lstStyle/>
          <a:p>
            <a:endParaRPr lang="en-US"/>
          </a:p>
        </p:txBody>
      </p:sp>
      <p:sp>
        <p:nvSpPr>
          <p:cNvPr id="21" name="Text Placeholder 20">
            <a:extLst>
              <a:ext uri="{FF2B5EF4-FFF2-40B4-BE49-F238E27FC236}">
                <a16:creationId xmlns:a16="http://schemas.microsoft.com/office/drawing/2014/main" id="{2D554A9C-540A-CF9E-5338-D10D7DA38A89}"/>
              </a:ext>
            </a:extLst>
          </p:cNvPr>
          <p:cNvSpPr>
            <a:spLocks noGrp="1"/>
          </p:cNvSpPr>
          <p:nvPr>
            <p:ph type="body" sz="quarter" idx="23"/>
          </p:nvPr>
        </p:nvSpPr>
        <p:spPr>
          <a:xfrm>
            <a:off x="6368141" y="4441054"/>
            <a:ext cx="2129245" cy="588145"/>
          </a:xfrm>
        </p:spPr>
        <p:txBody>
          <a:bodyPr/>
          <a:lstStyle/>
          <a:p>
            <a:r>
              <a:rPr lang="en-US" sz="1800" dirty="0"/>
              <a:t>Response variable:</a:t>
            </a:r>
            <a:br>
              <a:rPr lang="en-US" sz="1800" dirty="0"/>
            </a:br>
            <a:r>
              <a:rPr lang="en-US" sz="1800" dirty="0"/>
              <a:t>rates</a:t>
            </a:r>
          </a:p>
        </p:txBody>
      </p:sp>
      <p:sp>
        <p:nvSpPr>
          <p:cNvPr id="10" name="Slide Number Placeholder 9">
            <a:extLst>
              <a:ext uri="{FF2B5EF4-FFF2-40B4-BE49-F238E27FC236}">
                <a16:creationId xmlns:a16="http://schemas.microsoft.com/office/drawing/2014/main" id="{D32BCB49-2483-7090-4C24-D52900FA5823}"/>
              </a:ext>
            </a:extLst>
          </p:cNvPr>
          <p:cNvSpPr>
            <a:spLocks noGrp="1"/>
          </p:cNvSpPr>
          <p:nvPr>
            <p:ph type="sldNum" sz="quarter" idx="27"/>
          </p:nvPr>
        </p:nvSpPr>
        <p:spPr/>
        <p:txBody>
          <a:bodyPr/>
          <a:lstStyle/>
          <a:p>
            <a:pPr algn="ctr"/>
            <a:fld id="{294A09A9-5501-47C1-A89A-A340965A2BE2}" type="slidenum">
              <a:rPr lang="en-US" dirty="0" smtClean="0"/>
              <a:pPr algn="ctr"/>
              <a:t>44</a:t>
            </a:fld>
            <a:endParaRPr lang="en-US" dirty="0">
              <a:latin typeface="+mn-lt"/>
            </a:endParaRPr>
          </a:p>
        </p:txBody>
      </p:sp>
      <p:pic>
        <p:nvPicPr>
          <p:cNvPr id="24" name="Picture 23">
            <a:extLst>
              <a:ext uri="{FF2B5EF4-FFF2-40B4-BE49-F238E27FC236}">
                <a16:creationId xmlns:a16="http://schemas.microsoft.com/office/drawing/2014/main" id="{FC3E4FB2-D4D1-8FD6-9B8C-F8F6218F9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747200"/>
            <a:ext cx="6096001" cy="4619330"/>
          </a:xfrm>
          <a:prstGeom prst="rect">
            <a:avLst/>
          </a:prstGeom>
        </p:spPr>
      </p:pic>
    </p:spTree>
    <p:extLst>
      <p:ext uri="{BB962C8B-B14F-4D97-AF65-F5344CB8AC3E}">
        <p14:creationId xmlns:p14="http://schemas.microsoft.com/office/powerpoint/2010/main" val="1456117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2DF8-59D4-D94D-8ED9-F2F319899DBF}"/>
              </a:ext>
            </a:extLst>
          </p:cNvPr>
          <p:cNvSpPr>
            <a:spLocks noGrp="1"/>
          </p:cNvSpPr>
          <p:nvPr>
            <p:ph type="title"/>
          </p:nvPr>
        </p:nvSpPr>
        <p:spPr>
          <a:xfrm>
            <a:off x="952500" y="1041738"/>
            <a:ext cx="4941477" cy="610863"/>
          </a:xfrm>
        </p:spPr>
        <p:txBody>
          <a:bodyPr>
            <a:normAutofit/>
          </a:bodyPr>
          <a:lstStyle/>
          <a:p>
            <a:r>
              <a:rPr lang="en-US" dirty="0"/>
              <a:t>Gradient Boosting</a:t>
            </a:r>
          </a:p>
        </p:txBody>
      </p:sp>
      <p:sp>
        <p:nvSpPr>
          <p:cNvPr id="3" name="Text Placeholder 2">
            <a:extLst>
              <a:ext uri="{FF2B5EF4-FFF2-40B4-BE49-F238E27FC236}">
                <a16:creationId xmlns:a16="http://schemas.microsoft.com/office/drawing/2014/main" id="{FBE0BFC4-2D54-5B7E-81FF-0AEA2B8B7EEB}"/>
              </a:ext>
            </a:extLst>
          </p:cNvPr>
          <p:cNvSpPr>
            <a:spLocks noGrp="1"/>
          </p:cNvSpPr>
          <p:nvPr>
            <p:ph type="body" sz="quarter" idx="11"/>
          </p:nvPr>
        </p:nvSpPr>
        <p:spPr>
          <a:xfrm>
            <a:off x="952500" y="2289363"/>
            <a:ext cx="3423952" cy="2795232"/>
          </a:xfrm>
        </p:spPr>
        <p:txBody>
          <a:bodyPr/>
          <a:lstStyle/>
          <a:p>
            <a:pPr marL="285750" indent="-285750">
              <a:buFont typeface="Arial" panose="020B0604020202020204" pitchFamily="34" charset="0"/>
              <a:buChar char="•"/>
            </a:pPr>
            <a:r>
              <a:rPr lang="en-US" b="1" dirty="0"/>
              <a:t>Motivations: </a:t>
            </a:r>
            <a:r>
              <a:rPr lang="en-US" dirty="0"/>
              <a:t>a different approach compared to previous models, Combine multiple weaker models</a:t>
            </a:r>
          </a:p>
          <a:p>
            <a:pPr marL="285750" indent="-285750">
              <a:buFont typeface="Arial" panose="020B0604020202020204" pitchFamily="34" charset="0"/>
              <a:buChar char="•"/>
            </a:pPr>
            <a:r>
              <a:rPr lang="en-US" dirty="0"/>
              <a:t>No cross validation</a:t>
            </a:r>
          </a:p>
          <a:p>
            <a:pPr marL="285750" indent="-285750">
              <a:buFont typeface="Arial" panose="020B0604020202020204" pitchFamily="34" charset="0"/>
              <a:buChar char="•"/>
            </a:pPr>
            <a:r>
              <a:rPr lang="en-US" dirty="0"/>
              <a:t>rates ~ .-Greece, data=</a:t>
            </a:r>
            <a:r>
              <a:rPr lang="en-US" dirty="0" err="1"/>
              <a:t>data.train</a:t>
            </a:r>
            <a:r>
              <a:rPr lang="en-US" dirty="0"/>
              <a:t>, </a:t>
            </a:r>
            <a:r>
              <a:rPr lang="en-US" dirty="0" err="1"/>
              <a:t>n.trees</a:t>
            </a:r>
            <a:r>
              <a:rPr lang="en-US" dirty="0"/>
              <a:t>=5000, </a:t>
            </a:r>
            <a:r>
              <a:rPr lang="en-US" dirty="0" err="1"/>
              <a:t>interaction.depth</a:t>
            </a:r>
            <a:r>
              <a:rPr lang="en-US" dirty="0"/>
              <a:t>=1, shrinkage=0.01)</a:t>
            </a:r>
          </a:p>
          <a:p>
            <a:pPr marL="285750" indent="-285750">
              <a:buFont typeface="Arial" panose="020B0604020202020204" pitchFamily="34" charset="0"/>
              <a:buChar char="•"/>
            </a:pPr>
            <a:r>
              <a:rPr lang="en-US" dirty="0"/>
              <a:t>minimum error: 15.56</a:t>
            </a:r>
          </a:p>
        </p:txBody>
      </p:sp>
      <p:sp>
        <p:nvSpPr>
          <p:cNvPr id="5" name="Slide Number Placeholder 4">
            <a:extLst>
              <a:ext uri="{FF2B5EF4-FFF2-40B4-BE49-F238E27FC236}">
                <a16:creationId xmlns:a16="http://schemas.microsoft.com/office/drawing/2014/main" id="{AB744071-0CE2-7746-9315-22EC28A0F462}"/>
              </a:ext>
            </a:extLst>
          </p:cNvPr>
          <p:cNvSpPr>
            <a:spLocks noGrp="1"/>
          </p:cNvSpPr>
          <p:nvPr>
            <p:ph type="sldNum" sz="quarter" idx="16"/>
          </p:nvPr>
        </p:nvSpPr>
        <p:spPr/>
        <p:txBody>
          <a:bodyPr/>
          <a:lstStyle/>
          <a:p>
            <a:fld id="{294A09A9-5501-47C1-A89A-A340965A2BE2}" type="slidenum">
              <a:rPr lang="en-US" dirty="0" smtClean="0"/>
              <a:pPr/>
              <a:t>45</a:t>
            </a:fld>
            <a:endParaRPr lang="en-US" dirty="0"/>
          </a:p>
        </p:txBody>
      </p:sp>
      <p:pic>
        <p:nvPicPr>
          <p:cNvPr id="6" name="Picture 5">
            <a:extLst>
              <a:ext uri="{FF2B5EF4-FFF2-40B4-BE49-F238E27FC236}">
                <a16:creationId xmlns:a16="http://schemas.microsoft.com/office/drawing/2014/main" id="{5FE42466-F00C-3862-2B30-6CB39812783A}"/>
              </a:ext>
            </a:extLst>
          </p:cNvPr>
          <p:cNvPicPr>
            <a:picLocks noChangeAspect="1"/>
          </p:cNvPicPr>
          <p:nvPr/>
        </p:nvPicPr>
        <p:blipFill>
          <a:blip r:embed="rId2"/>
          <a:stretch>
            <a:fillRect/>
          </a:stretch>
        </p:blipFill>
        <p:spPr>
          <a:xfrm>
            <a:off x="6096000" y="587458"/>
            <a:ext cx="4525689" cy="2844905"/>
          </a:xfrm>
          <a:prstGeom prst="rect">
            <a:avLst/>
          </a:prstGeom>
        </p:spPr>
      </p:pic>
      <p:pic>
        <p:nvPicPr>
          <p:cNvPr id="9" name="Picture 8">
            <a:extLst>
              <a:ext uri="{FF2B5EF4-FFF2-40B4-BE49-F238E27FC236}">
                <a16:creationId xmlns:a16="http://schemas.microsoft.com/office/drawing/2014/main" id="{AC2555D1-9EF3-ABE5-E5A3-CB64AABBC68A}"/>
              </a:ext>
            </a:extLst>
          </p:cNvPr>
          <p:cNvPicPr>
            <a:picLocks noChangeAspect="1"/>
          </p:cNvPicPr>
          <p:nvPr/>
        </p:nvPicPr>
        <p:blipFill>
          <a:blip r:embed="rId3"/>
          <a:stretch>
            <a:fillRect/>
          </a:stretch>
        </p:blipFill>
        <p:spPr>
          <a:xfrm>
            <a:off x="5450712" y="3236126"/>
            <a:ext cx="6050240" cy="3502771"/>
          </a:xfrm>
          <a:prstGeom prst="rect">
            <a:avLst/>
          </a:prstGeom>
        </p:spPr>
      </p:pic>
    </p:spTree>
    <p:extLst>
      <p:ext uri="{BB962C8B-B14F-4D97-AF65-F5344CB8AC3E}">
        <p14:creationId xmlns:p14="http://schemas.microsoft.com/office/powerpoint/2010/main" val="39798570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68E458-EF2D-FF5E-AD29-4042A2CDB2A0}"/>
              </a:ext>
            </a:extLst>
          </p:cNvPr>
          <p:cNvSpPr>
            <a:spLocks noGrp="1"/>
          </p:cNvSpPr>
          <p:nvPr>
            <p:ph type="title"/>
          </p:nvPr>
        </p:nvSpPr>
        <p:spPr>
          <a:xfrm>
            <a:off x="971550" y="502758"/>
            <a:ext cx="4941477" cy="610863"/>
          </a:xfrm>
        </p:spPr>
        <p:txBody>
          <a:bodyPr>
            <a:normAutofit/>
          </a:bodyPr>
          <a:lstStyle/>
          <a:p>
            <a:r>
              <a:rPr lang="en-US" sz="2400" dirty="0"/>
              <a:t>Results</a:t>
            </a:r>
          </a:p>
        </p:txBody>
      </p:sp>
      <p:sp>
        <p:nvSpPr>
          <p:cNvPr id="5" name="Slide Number Placeholder 4">
            <a:extLst>
              <a:ext uri="{FF2B5EF4-FFF2-40B4-BE49-F238E27FC236}">
                <a16:creationId xmlns:a16="http://schemas.microsoft.com/office/drawing/2014/main" id="{74353327-E7B2-8E13-2387-A2698BEBE7BB}"/>
              </a:ext>
            </a:extLst>
          </p:cNvPr>
          <p:cNvSpPr>
            <a:spLocks noGrp="1"/>
          </p:cNvSpPr>
          <p:nvPr>
            <p:ph type="sldNum" sz="quarter" idx="13"/>
          </p:nvPr>
        </p:nvSpPr>
        <p:spPr/>
        <p:txBody>
          <a:bodyPr/>
          <a:lstStyle/>
          <a:p>
            <a:fld id="{294A09A9-5501-47C1-A89A-A340965A2BE2}" type="slidenum">
              <a:rPr lang="en-US" dirty="0" smtClean="0"/>
              <a:pPr/>
              <a:t>46</a:t>
            </a:fld>
            <a:endParaRPr lang="en-US" dirty="0">
              <a:latin typeface="+mn-lt"/>
            </a:endParaRPr>
          </a:p>
        </p:txBody>
      </p:sp>
      <p:pic>
        <p:nvPicPr>
          <p:cNvPr id="4" name="Picture 3">
            <a:extLst>
              <a:ext uri="{FF2B5EF4-FFF2-40B4-BE49-F238E27FC236}">
                <a16:creationId xmlns:a16="http://schemas.microsoft.com/office/drawing/2014/main" id="{F63E43E6-E389-9336-D10A-AE5FFBEED020}"/>
              </a:ext>
            </a:extLst>
          </p:cNvPr>
          <p:cNvPicPr>
            <a:picLocks noChangeAspect="1"/>
          </p:cNvPicPr>
          <p:nvPr/>
        </p:nvPicPr>
        <p:blipFill>
          <a:blip r:embed="rId2"/>
          <a:stretch>
            <a:fillRect/>
          </a:stretch>
        </p:blipFill>
        <p:spPr>
          <a:xfrm>
            <a:off x="6096000" y="1513284"/>
            <a:ext cx="5950083" cy="3831431"/>
          </a:xfrm>
          <a:prstGeom prst="rect">
            <a:avLst/>
          </a:prstGeom>
        </p:spPr>
      </p:pic>
      <p:pic>
        <p:nvPicPr>
          <p:cNvPr id="8" name="Picture 7">
            <a:extLst>
              <a:ext uri="{FF2B5EF4-FFF2-40B4-BE49-F238E27FC236}">
                <a16:creationId xmlns:a16="http://schemas.microsoft.com/office/drawing/2014/main" id="{91D43472-1EF3-E480-6C53-353FC2E8B157}"/>
              </a:ext>
            </a:extLst>
          </p:cNvPr>
          <p:cNvPicPr>
            <a:picLocks noChangeAspect="1"/>
          </p:cNvPicPr>
          <p:nvPr/>
        </p:nvPicPr>
        <p:blipFill>
          <a:blip r:embed="rId3"/>
          <a:stretch>
            <a:fillRect/>
          </a:stretch>
        </p:blipFill>
        <p:spPr>
          <a:xfrm>
            <a:off x="145917" y="1390805"/>
            <a:ext cx="5991016" cy="3953910"/>
          </a:xfrm>
          <a:prstGeom prst="rect">
            <a:avLst/>
          </a:prstGeom>
        </p:spPr>
      </p:pic>
    </p:spTree>
    <p:extLst>
      <p:ext uri="{BB962C8B-B14F-4D97-AF65-F5344CB8AC3E}">
        <p14:creationId xmlns:p14="http://schemas.microsoft.com/office/powerpoint/2010/main" val="27315064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969F-D375-F0D6-F069-411272306419}"/>
              </a:ext>
            </a:extLst>
          </p:cNvPr>
          <p:cNvSpPr>
            <a:spLocks noGrp="1"/>
          </p:cNvSpPr>
          <p:nvPr>
            <p:ph type="title"/>
          </p:nvPr>
        </p:nvSpPr>
        <p:spPr>
          <a:xfrm>
            <a:off x="1971675" y="525779"/>
            <a:ext cx="7942910" cy="610863"/>
          </a:xfrm>
        </p:spPr>
        <p:txBody>
          <a:bodyPr>
            <a:normAutofit/>
          </a:bodyPr>
          <a:lstStyle/>
          <a:p>
            <a:r>
              <a:rPr lang="en-US" sz="3200" dirty="0"/>
              <a:t>Comparing Models for Greece Via Metrics</a:t>
            </a:r>
          </a:p>
        </p:txBody>
      </p:sp>
      <p:graphicFrame>
        <p:nvGraphicFramePr>
          <p:cNvPr id="6" name="Table 6">
            <a:extLst>
              <a:ext uri="{FF2B5EF4-FFF2-40B4-BE49-F238E27FC236}">
                <a16:creationId xmlns:a16="http://schemas.microsoft.com/office/drawing/2014/main" id="{DEBDA247-E6D7-202D-751C-7FABB8A1DA39}"/>
              </a:ext>
            </a:extLst>
          </p:cNvPr>
          <p:cNvGraphicFramePr>
            <a:graphicFrameLocks noGrp="1"/>
          </p:cNvGraphicFramePr>
          <p:nvPr>
            <p:ph type="tbl" sz="quarter" idx="10"/>
            <p:extLst>
              <p:ext uri="{D42A27DB-BD31-4B8C-83A1-F6EECF244321}">
                <p14:modId xmlns:p14="http://schemas.microsoft.com/office/powerpoint/2010/main" val="2358657810"/>
              </p:ext>
            </p:extLst>
          </p:nvPr>
        </p:nvGraphicFramePr>
        <p:xfrm>
          <a:off x="1434137" y="1433154"/>
          <a:ext cx="9323726" cy="4377098"/>
        </p:xfrm>
        <a:graphic>
          <a:graphicData uri="http://schemas.openxmlformats.org/drawingml/2006/table">
            <a:tbl>
              <a:tblPr firstRow="1" bandRow="1">
                <a:tableStyleId>{08FB837D-C827-4EFA-A057-4D05807E0F7C}</a:tableStyleId>
              </a:tblPr>
              <a:tblGrid>
                <a:gridCol w="2137734">
                  <a:extLst>
                    <a:ext uri="{9D8B030D-6E8A-4147-A177-3AD203B41FA5}">
                      <a16:colId xmlns:a16="http://schemas.microsoft.com/office/drawing/2014/main" val="1593686271"/>
                    </a:ext>
                  </a:extLst>
                </a:gridCol>
                <a:gridCol w="1466220">
                  <a:extLst>
                    <a:ext uri="{9D8B030D-6E8A-4147-A177-3AD203B41FA5}">
                      <a16:colId xmlns:a16="http://schemas.microsoft.com/office/drawing/2014/main" val="1203998664"/>
                    </a:ext>
                  </a:extLst>
                </a:gridCol>
                <a:gridCol w="1801977">
                  <a:extLst>
                    <a:ext uri="{9D8B030D-6E8A-4147-A177-3AD203B41FA5}">
                      <a16:colId xmlns:a16="http://schemas.microsoft.com/office/drawing/2014/main" val="1431504970"/>
                    </a:ext>
                  </a:extLst>
                </a:gridCol>
                <a:gridCol w="1801977">
                  <a:extLst>
                    <a:ext uri="{9D8B030D-6E8A-4147-A177-3AD203B41FA5}">
                      <a16:colId xmlns:a16="http://schemas.microsoft.com/office/drawing/2014/main" val="3836638805"/>
                    </a:ext>
                  </a:extLst>
                </a:gridCol>
                <a:gridCol w="1023599">
                  <a:extLst>
                    <a:ext uri="{9D8B030D-6E8A-4147-A177-3AD203B41FA5}">
                      <a16:colId xmlns:a16="http://schemas.microsoft.com/office/drawing/2014/main" val="4255804629"/>
                    </a:ext>
                  </a:extLst>
                </a:gridCol>
                <a:gridCol w="1092219">
                  <a:extLst>
                    <a:ext uri="{9D8B030D-6E8A-4147-A177-3AD203B41FA5}">
                      <a16:colId xmlns:a16="http://schemas.microsoft.com/office/drawing/2014/main" val="3871173120"/>
                    </a:ext>
                  </a:extLst>
                </a:gridCol>
              </a:tblGrid>
              <a:tr h="456886">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Models</a:t>
                      </a:r>
                    </a:p>
                  </a:txBody>
                  <a:tcPr anchor="ctr"/>
                </a:tc>
                <a:tc>
                  <a:txBody>
                    <a:bodyPr/>
                    <a:lstStyle/>
                    <a:p>
                      <a:pPr marL="0" lvl="0" algn="ctr" defTabSz="914400" rtl="0" eaLnBrk="1" latinLnBrk="0" hangingPunct="1">
                        <a:lnSpc>
                          <a:spcPct val="200000"/>
                        </a:lnSpc>
                        <a:buNone/>
                      </a:pPr>
                      <a:endParaRPr lang="en-US" sz="1200" kern="1200" dirty="0">
                        <a:solidFill>
                          <a:schemeClr val="dk1"/>
                        </a:solidFill>
                        <a:latin typeface="+mn-lt"/>
                        <a:ea typeface="+mn-ea"/>
                        <a:cs typeface="+mn-cs"/>
                      </a:endParaRP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RMSE</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MAPE</a:t>
                      </a:r>
                    </a:p>
                  </a:txBody>
                  <a:tcPr anchor="ctr"/>
                </a:tc>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AIC</a:t>
                      </a:r>
                    </a:p>
                  </a:txBody>
                  <a:tcPr/>
                </a:tc>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BIC</a:t>
                      </a:r>
                    </a:p>
                  </a:txBody>
                  <a:tcPr/>
                </a:tc>
                <a:extLst>
                  <a:ext uri="{0D108BD9-81ED-4DB2-BD59-A6C34878D82A}">
                    <a16:rowId xmlns:a16="http://schemas.microsoft.com/office/drawing/2014/main" val="3748849977"/>
                  </a:ext>
                </a:extLst>
              </a:tr>
              <a:tr h="456886">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TSLM</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 set</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2.27</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11.31</a:t>
                      </a:r>
                    </a:p>
                  </a:txBody>
                  <a:tcPr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728.73</a:t>
                      </a:r>
                      <a:endParaRPr lang="en-US" sz="1200" kern="1200" dirty="0">
                        <a:solidFill>
                          <a:schemeClr val="dk1"/>
                        </a:solidFill>
                        <a:latin typeface="+mn-lt"/>
                        <a:ea typeface="+mn-ea"/>
                        <a:cs typeface="+mn-cs"/>
                      </a:endParaRPr>
                    </a:p>
                  </a:txBody>
                  <a:tcPr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774.47</a:t>
                      </a:r>
                    </a:p>
                  </a:txBody>
                  <a:tcPr anchor="ctr"/>
                </a:tc>
                <a:extLst>
                  <a:ext uri="{0D108BD9-81ED-4DB2-BD59-A6C34878D82A}">
                    <a16:rowId xmlns:a16="http://schemas.microsoft.com/office/drawing/2014/main" val="3134659157"/>
                  </a:ext>
                </a:extLst>
              </a:tr>
              <a:tr h="456886">
                <a:tc vMerge="1">
                  <a:txBody>
                    <a:bodyPr/>
                    <a:lstStyle/>
                    <a:p>
                      <a:pPr algn="ctr">
                        <a:lnSpc>
                          <a:spcPct val="100000"/>
                        </a:lnSpc>
                      </a:pPr>
                      <a:endParaRPr lang="en-US" dirty="0"/>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endParaRPr lang="en-US" sz="1200" kern="1200">
                        <a:solidFill>
                          <a:schemeClr val="dk1"/>
                        </a:solidFill>
                        <a:latin typeface="+mn-lt"/>
                        <a:ea typeface="+mn-ea"/>
                        <a:cs typeface="+mn-cs"/>
                      </a:endParaRP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7.82</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60.66</a:t>
                      </a:r>
                    </a:p>
                  </a:txBody>
                  <a:tcPr anchor="ctr"/>
                </a:tc>
                <a:tc vMerge="1">
                  <a:txBody>
                    <a:bodyPr/>
                    <a:lstStyle/>
                    <a:p>
                      <a:pPr algn="ctr">
                        <a:lnSpc>
                          <a:spcPct val="100000"/>
                        </a:lnSpc>
                      </a:pPr>
                      <a:endParaRPr lang="en-US" dirty="0"/>
                    </a:p>
                  </a:txBody>
                  <a:tcPr anchor="ctr"/>
                </a:tc>
                <a:tc vMerge="1">
                  <a:txBody>
                    <a:bodyPr/>
                    <a:lstStyle/>
                    <a:p>
                      <a:pPr algn="ctr">
                        <a:lnSpc>
                          <a:spcPct val="100000"/>
                        </a:lnSpc>
                      </a:pPr>
                      <a:endParaRPr lang="en-US" dirty="0"/>
                    </a:p>
                  </a:txBody>
                  <a:tcPr anchor="ctr"/>
                </a:tc>
                <a:extLst>
                  <a:ext uri="{0D108BD9-81ED-4DB2-BD59-A6C34878D82A}">
                    <a16:rowId xmlns:a16="http://schemas.microsoft.com/office/drawing/2014/main" val="2568806365"/>
                  </a:ext>
                </a:extLst>
              </a:tr>
              <a:tr h="913772">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Smoothing Splines</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Data set</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0.79</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3.84</a:t>
                      </a:r>
                    </a:p>
                  </a:txBody>
                  <a:tcPr anchor="ctr"/>
                </a:tc>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455.07</a:t>
                      </a:r>
                    </a:p>
                  </a:txBody>
                  <a:tcPr anchor="ctr"/>
                </a:tc>
                <a:tc>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464.78</a:t>
                      </a:r>
                    </a:p>
                  </a:txBody>
                  <a:tcPr anchor="ctr"/>
                </a:tc>
                <a:extLst>
                  <a:ext uri="{0D108BD9-81ED-4DB2-BD59-A6C34878D82A}">
                    <a16:rowId xmlns:a16="http://schemas.microsoft.com/office/drawing/2014/main" val="3939145447"/>
                  </a:ext>
                </a:extLst>
              </a:tr>
              <a:tr h="584439">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Holt-Winters method(additive)</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Train set</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0.77</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3.32</a:t>
                      </a:r>
                    </a:p>
                  </a:txBody>
                  <a:tcPr anchor="ctr"/>
                </a:tc>
                <a:tc rowSpan="2">
                  <a:txBody>
                    <a:bodyPr/>
                    <a:lstStyle/>
                    <a:p>
                      <a:pPr marL="0" lvl="0" algn="ctr" defTabSz="914400" rtl="0" eaLnBrk="1" latinLnBrk="0" hangingPunct="1">
                        <a:lnSpc>
                          <a:spcPct val="200000"/>
                        </a:lnSpc>
                        <a:buNone/>
                      </a:pPr>
                      <a:r>
                        <a:rPr lang="en-US" sz="1200" kern="1200" noProof="0" dirty="0">
                          <a:solidFill>
                            <a:schemeClr val="dk1"/>
                          </a:solidFill>
                          <a:latin typeface="+mn-lt"/>
                          <a:ea typeface="+mn-ea"/>
                          <a:cs typeface="+mn-cs"/>
                        </a:rPr>
                        <a:t>740.82</a:t>
                      </a:r>
                      <a:endParaRPr lang="en-US" sz="1200" kern="1200" dirty="0">
                        <a:solidFill>
                          <a:schemeClr val="dk1"/>
                        </a:solidFill>
                        <a:latin typeface="+mn-lt"/>
                        <a:ea typeface="+mn-ea"/>
                        <a:cs typeface="+mn-cs"/>
                      </a:endParaRPr>
                    </a:p>
                  </a:txBody>
                  <a:tcPr anchor="ctr"/>
                </a:tc>
                <a:tc rowSpan="2">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792.66</a:t>
                      </a:r>
                    </a:p>
                  </a:txBody>
                  <a:tcPr anchor="ctr"/>
                </a:tc>
                <a:extLst>
                  <a:ext uri="{0D108BD9-81ED-4DB2-BD59-A6C34878D82A}">
                    <a16:rowId xmlns:a16="http://schemas.microsoft.com/office/drawing/2014/main" val="2877908943"/>
                  </a:ext>
                </a:extLst>
              </a:tr>
              <a:tr h="584439">
                <a:tc vMerge="1">
                  <a:txBody>
                    <a:bodyPr/>
                    <a:lstStyle/>
                    <a:p>
                      <a:pPr algn="ctr">
                        <a:lnSpc>
                          <a:spcPct val="100000"/>
                        </a:lnSpc>
                      </a:pPr>
                      <a:endParaRPr lang="en-US" dirty="0"/>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Test set</a:t>
                      </a:r>
                    </a:p>
                  </a:txBody>
                  <a:tcPr anchor="ct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3.4</a:t>
                      </a:r>
                    </a:p>
                  </a:txBody>
                  <a:tcPr anchor="ctr">
                    <a:solidFill>
                      <a:schemeClr val="accent1">
                        <a:lumMod val="20000"/>
                        <a:lumOff val="80000"/>
                      </a:schemeClr>
                    </a:solidFill>
                  </a:tcPr>
                </a:tc>
                <a:tc>
                  <a:txBody>
                    <a:bodyPr/>
                    <a:lstStyle/>
                    <a:p>
                      <a:pPr marL="0" lvl="0" algn="ctr" defTabSz="914400" rtl="0" eaLnBrk="1" latinLnBrk="0" hangingPunct="1">
                        <a:lnSpc>
                          <a:spcPct val="200000"/>
                        </a:lnSpc>
                        <a:buNone/>
                      </a:pPr>
                      <a:r>
                        <a:rPr lang="en-US" sz="1200" kern="1200" dirty="0">
                          <a:solidFill>
                            <a:schemeClr val="dk1"/>
                          </a:solidFill>
                          <a:latin typeface="+mn-lt"/>
                          <a:ea typeface="+mn-ea"/>
                          <a:cs typeface="+mn-cs"/>
                        </a:rPr>
                        <a:t>26.63</a:t>
                      </a:r>
                    </a:p>
                  </a:txBody>
                  <a:tcPr anchor="ctr">
                    <a:solidFill>
                      <a:schemeClr val="accent1">
                        <a:lumMod val="20000"/>
                        <a:lumOff val="80000"/>
                      </a:schemeClr>
                    </a:solidFill>
                  </a:tcPr>
                </a:tc>
                <a:tc vMerge="1">
                  <a:txBody>
                    <a:bodyPr/>
                    <a:lstStyle/>
                    <a:p>
                      <a:pPr algn="ctr">
                        <a:lnSpc>
                          <a:spcPct val="100000"/>
                        </a:lnSpc>
                      </a:pPr>
                      <a:endParaRPr lang="en-US" dirty="0"/>
                    </a:p>
                  </a:txBody>
                  <a:tcPr anchor="ctr"/>
                </a:tc>
                <a:tc vMerge="1">
                  <a:txBody>
                    <a:bodyPr/>
                    <a:lstStyle/>
                    <a:p>
                      <a:pPr algn="ctr">
                        <a:lnSpc>
                          <a:spcPct val="100000"/>
                        </a:lnSpc>
                      </a:pPr>
                      <a:endParaRPr lang="en-US" dirty="0"/>
                    </a:p>
                  </a:txBody>
                  <a:tcPr anchor="ctr"/>
                </a:tc>
                <a:extLst>
                  <a:ext uri="{0D108BD9-81ED-4DB2-BD59-A6C34878D82A}">
                    <a16:rowId xmlns:a16="http://schemas.microsoft.com/office/drawing/2014/main" val="1470956416"/>
                  </a:ext>
                </a:extLst>
              </a:tr>
              <a:tr h="461895">
                <a:tc rowSpan="2">
                  <a:txBody>
                    <a:bodyPr/>
                    <a:lstStyle/>
                    <a:p>
                      <a:pPr marL="0" marR="0" lvl="0" indent="0" algn="ctr" defTabSz="914400" rtl="0" eaLnBrk="1" fontAlgn="auto" latinLnBrk="0" hangingPunct="1">
                        <a:lnSpc>
                          <a:spcPct val="200000"/>
                        </a:lnSpc>
                        <a:spcBef>
                          <a:spcPts val="0"/>
                        </a:spcBef>
                        <a:spcAft>
                          <a:spcPts val="0"/>
                        </a:spcAft>
                        <a:buClrTx/>
                        <a:buSzTx/>
                        <a:buFontTx/>
                        <a:buNone/>
                        <a:tabLst/>
                        <a:defRPr/>
                      </a:pPr>
                      <a:r>
                        <a:rPr lang="en-US" sz="1200" kern="1200" dirty="0">
                          <a:solidFill>
                            <a:schemeClr val="dk1"/>
                          </a:solidFill>
                          <a:latin typeface="+mn-lt"/>
                          <a:ea typeface="+mn-ea"/>
                          <a:cs typeface="+mn-cs"/>
                        </a:rPr>
                        <a:t>Gradient Boosting</a:t>
                      </a:r>
                    </a:p>
                  </a:txBody>
                  <a:tcPr anchor="ct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Train set</a:t>
                      </a:r>
                    </a:p>
                  </a:txBody>
                  <a:tcPr anchor="ct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3.32</a:t>
                      </a:r>
                    </a:p>
                  </a:txBody>
                  <a:tcPr anchor="ct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15.06</a:t>
                      </a:r>
                    </a:p>
                  </a:txBody>
                  <a:tcPr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a:t>
                      </a:r>
                    </a:p>
                  </a:txBody>
                  <a:tcPr anchor="ctr"/>
                </a:tc>
                <a:tc rowSpan="2">
                  <a:txBody>
                    <a:bodyPr/>
                    <a:lstStyle/>
                    <a:p>
                      <a:pPr marL="0" algn="ctr" defTabSz="914400" rtl="0" eaLnBrk="1" latinLnBrk="0" hangingPunct="1">
                        <a:lnSpc>
                          <a:spcPct val="200000"/>
                        </a:lnSpc>
                      </a:pPr>
                      <a:r>
                        <a:rPr lang="en-US" sz="1200" kern="1200" dirty="0">
                          <a:solidFill>
                            <a:schemeClr val="dk1"/>
                          </a:solidFill>
                          <a:latin typeface="+mn-lt"/>
                          <a:ea typeface="+mn-ea"/>
                          <a:cs typeface="+mn-cs"/>
                        </a:rPr>
                        <a:t>-</a:t>
                      </a:r>
                    </a:p>
                  </a:txBody>
                  <a:tcPr anchor="ctr"/>
                </a:tc>
                <a:extLst>
                  <a:ext uri="{0D108BD9-81ED-4DB2-BD59-A6C34878D82A}">
                    <a16:rowId xmlns:a16="http://schemas.microsoft.com/office/drawing/2014/main" val="644070902"/>
                  </a:ext>
                </a:extLst>
              </a:tr>
              <a:tr h="461895">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a:txBody>
                  <a:tcPr anchor="ct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Test set</a:t>
                      </a:r>
                    </a:p>
                  </a:txBody>
                  <a:tcPr anchor="ct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3.94</a:t>
                      </a:r>
                    </a:p>
                  </a:txBody>
                  <a:tcPr anchor="ctr">
                    <a:solidFill>
                      <a:schemeClr val="accent1">
                        <a:lumMod val="20000"/>
                        <a:lumOff val="80000"/>
                      </a:schemeClr>
                    </a:solidFill>
                  </a:tcPr>
                </a:tc>
                <a:tc>
                  <a:txBody>
                    <a:bodyPr/>
                    <a:lstStyle/>
                    <a:p>
                      <a:pPr marL="0" lvl="0" indent="0" algn="ctr" defTabSz="914400" rtl="0" eaLnBrk="1" latinLnBrk="0" hangingPunct="1">
                        <a:lnSpc>
                          <a:spcPct val="200000"/>
                        </a:lnSpc>
                        <a:spcBef>
                          <a:spcPts val="0"/>
                        </a:spcBef>
                        <a:spcAft>
                          <a:spcPts val="0"/>
                        </a:spcAft>
                        <a:buNone/>
                        <a:tabLst/>
                        <a:defRPr/>
                      </a:pPr>
                      <a:r>
                        <a:rPr lang="en-US" sz="1200" kern="1200" dirty="0">
                          <a:solidFill>
                            <a:schemeClr val="dk1"/>
                          </a:solidFill>
                          <a:latin typeface="+mn-lt"/>
                          <a:ea typeface="+mn-ea"/>
                          <a:cs typeface="+mn-cs"/>
                        </a:rPr>
                        <a:t>17.8</a:t>
                      </a:r>
                    </a:p>
                  </a:txBody>
                  <a:tcPr anchor="ctr">
                    <a:solidFill>
                      <a:schemeClr val="accent1">
                        <a:lumMod val="20000"/>
                        <a:lumOff val="80000"/>
                      </a:schemeClr>
                    </a:solidFill>
                  </a:tcPr>
                </a:tc>
                <a:tc vMerge="1">
                  <a:txBody>
                    <a:bodyPr/>
                    <a:lstStyle/>
                    <a:p>
                      <a:pPr algn="ctr">
                        <a:lnSpc>
                          <a:spcPct val="100000"/>
                        </a:lnSpc>
                      </a:pPr>
                      <a:endParaRPr lang="en-US" dirty="0"/>
                    </a:p>
                  </a:txBody>
                  <a:tcPr anchor="ctr"/>
                </a:tc>
                <a:tc vMerge="1">
                  <a:txBody>
                    <a:bodyPr/>
                    <a:lstStyle/>
                    <a:p>
                      <a:pPr algn="ctr">
                        <a:lnSpc>
                          <a:spcPct val="100000"/>
                        </a:lnSpc>
                      </a:pPr>
                      <a:endParaRPr lang="en-US" dirty="0"/>
                    </a:p>
                  </a:txBody>
                  <a:tcPr anchor="ctr"/>
                </a:tc>
                <a:extLst>
                  <a:ext uri="{0D108BD9-81ED-4DB2-BD59-A6C34878D82A}">
                    <a16:rowId xmlns:a16="http://schemas.microsoft.com/office/drawing/2014/main" val="3870778144"/>
                  </a:ext>
                </a:extLst>
              </a:tr>
            </a:tbl>
          </a:graphicData>
        </a:graphic>
      </p:graphicFrame>
      <p:sp>
        <p:nvSpPr>
          <p:cNvPr id="5" name="Slide Number Placeholder 4">
            <a:extLst>
              <a:ext uri="{FF2B5EF4-FFF2-40B4-BE49-F238E27FC236}">
                <a16:creationId xmlns:a16="http://schemas.microsoft.com/office/drawing/2014/main" id="{4D06175D-FA40-F0F3-A6C5-6CA93EEDC1E7}"/>
              </a:ext>
            </a:extLst>
          </p:cNvPr>
          <p:cNvSpPr>
            <a:spLocks noGrp="1"/>
          </p:cNvSpPr>
          <p:nvPr>
            <p:ph type="sldNum" sz="quarter" idx="13"/>
          </p:nvPr>
        </p:nvSpPr>
        <p:spPr/>
        <p:txBody>
          <a:bodyPr/>
          <a:lstStyle/>
          <a:p>
            <a:fld id="{294A09A9-5501-47C1-A89A-A340965A2BE2}" type="slidenum">
              <a:rPr lang="en-US" dirty="0" smtClean="0"/>
              <a:pPr/>
              <a:t>47</a:t>
            </a:fld>
            <a:endParaRPr lang="en-US" dirty="0">
              <a:latin typeface="+mn-lt"/>
            </a:endParaRPr>
          </a:p>
        </p:txBody>
      </p:sp>
    </p:spTree>
    <p:extLst>
      <p:ext uri="{BB962C8B-B14F-4D97-AF65-F5344CB8AC3E}">
        <p14:creationId xmlns:p14="http://schemas.microsoft.com/office/powerpoint/2010/main" val="1785176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C261-24C6-A993-31FB-D9DAF97B74B9}"/>
              </a:ext>
            </a:extLst>
          </p:cNvPr>
          <p:cNvSpPr>
            <a:spLocks noGrp="1"/>
          </p:cNvSpPr>
          <p:nvPr>
            <p:ph type="title"/>
          </p:nvPr>
        </p:nvSpPr>
        <p:spPr>
          <a:xfrm>
            <a:off x="964023" y="879063"/>
            <a:ext cx="7464360" cy="610863"/>
          </a:xfrm>
        </p:spPr>
        <p:txBody>
          <a:bodyPr>
            <a:normAutofit fontScale="90000"/>
          </a:bodyPr>
          <a:lstStyle/>
          <a:p>
            <a:r>
              <a:rPr lang="en-US" dirty="0"/>
              <a:t>Conclusions and Future Works</a:t>
            </a:r>
          </a:p>
        </p:txBody>
      </p:sp>
      <p:sp>
        <p:nvSpPr>
          <p:cNvPr id="3" name="Text Placeholder 2">
            <a:extLst>
              <a:ext uri="{FF2B5EF4-FFF2-40B4-BE49-F238E27FC236}">
                <a16:creationId xmlns:a16="http://schemas.microsoft.com/office/drawing/2014/main" id="{CAAA036F-5A85-5C75-8666-F28D7B2F8682}"/>
              </a:ext>
            </a:extLst>
          </p:cNvPr>
          <p:cNvSpPr>
            <a:spLocks noGrp="1"/>
          </p:cNvSpPr>
          <p:nvPr>
            <p:ph type="body" sz="quarter" idx="10"/>
          </p:nvPr>
        </p:nvSpPr>
        <p:spPr>
          <a:xfrm>
            <a:off x="964022" y="2209643"/>
            <a:ext cx="7543873" cy="1467835"/>
          </a:xfrm>
        </p:spPr>
        <p:txBody>
          <a:bodyPr/>
          <a:lstStyle/>
          <a:p>
            <a:pPr marL="285750" indent="-285750">
              <a:lnSpc>
                <a:spcPct val="150000"/>
              </a:lnSpc>
              <a:buFont typeface="Arial" panose="020B0604020202020204" pitchFamily="34" charset="0"/>
              <a:buChar char="•"/>
            </a:pPr>
            <a:r>
              <a:rPr lang="en-US" sz="1800" dirty="0"/>
              <a:t>After 2008 we have the most variations in unemployment rates in Europe countries</a:t>
            </a:r>
          </a:p>
          <a:p>
            <a:pPr marL="285750" indent="-285750">
              <a:lnSpc>
                <a:spcPct val="150000"/>
              </a:lnSpc>
              <a:buFont typeface="Arial" panose="020B0604020202020204" pitchFamily="34" charset="0"/>
              <a:buChar char="•"/>
            </a:pPr>
            <a:r>
              <a:rPr lang="en-US" sz="1800" dirty="0"/>
              <a:t>Holt-Winters methods for Germany and Greece and SARIMA for Italy seems to be the best models for forecasting</a:t>
            </a:r>
          </a:p>
          <a:p>
            <a:pPr marL="285750" indent="-285750">
              <a:lnSpc>
                <a:spcPct val="150000"/>
              </a:lnSpc>
              <a:buFont typeface="Arial" panose="020B0604020202020204" pitchFamily="34" charset="0"/>
              <a:buChar char="•"/>
            </a:pPr>
            <a:r>
              <a:rPr lang="en-US" sz="1800" dirty="0"/>
              <a:t>The Greece time series is less regular and predictable</a:t>
            </a:r>
          </a:p>
          <a:p>
            <a:pPr marL="285750" indent="-285750">
              <a:lnSpc>
                <a:spcPct val="150000"/>
              </a:lnSpc>
              <a:buFont typeface="Arial" panose="020B0604020202020204" pitchFamily="34" charset="0"/>
              <a:buChar char="•"/>
            </a:pPr>
            <a:r>
              <a:rPr lang="en-US" sz="1800" dirty="0"/>
              <a:t>The other predictors found for Greece seems to be relevant and effective</a:t>
            </a:r>
          </a:p>
          <a:p>
            <a:pPr marL="285750" indent="-285750">
              <a:lnSpc>
                <a:spcPct val="150000"/>
              </a:lnSpc>
              <a:buFont typeface="Arial" panose="020B0604020202020204" pitchFamily="34" charset="0"/>
              <a:buChar char="•"/>
            </a:pPr>
            <a:r>
              <a:rPr lang="en-US" sz="1800" dirty="0"/>
              <a:t>Further analysis can exploit the usage of other predictors in the data</a:t>
            </a:r>
          </a:p>
          <a:p>
            <a:pPr marL="285750" indent="-285750">
              <a:lnSpc>
                <a:spcPct val="150000"/>
              </a:lnSpc>
              <a:buFont typeface="Arial" panose="020B0604020202020204" pitchFamily="34" charset="0"/>
              <a:buChar char="•"/>
            </a:pPr>
            <a:endParaRPr lang="en-US" sz="1800" dirty="0"/>
          </a:p>
        </p:txBody>
      </p:sp>
      <p:sp>
        <p:nvSpPr>
          <p:cNvPr id="14" name="Slide Number Placeholder 13">
            <a:extLst>
              <a:ext uri="{FF2B5EF4-FFF2-40B4-BE49-F238E27FC236}">
                <a16:creationId xmlns:a16="http://schemas.microsoft.com/office/drawing/2014/main" id="{B95A3CB2-3317-2065-597A-7E6DAFD72A4A}"/>
              </a:ext>
            </a:extLst>
          </p:cNvPr>
          <p:cNvSpPr>
            <a:spLocks noGrp="1"/>
          </p:cNvSpPr>
          <p:nvPr>
            <p:ph type="sldNum" sz="quarter" idx="23"/>
          </p:nvPr>
        </p:nvSpPr>
        <p:spPr/>
        <p:txBody>
          <a:bodyPr/>
          <a:lstStyle/>
          <a:p>
            <a:fld id="{294A09A9-5501-47C1-A89A-A340965A2BE2}" type="slidenum">
              <a:rPr lang="en-US" smtClean="0"/>
              <a:pPr/>
              <a:t>48</a:t>
            </a:fld>
            <a:endParaRPr lang="en-US" dirty="0">
              <a:latin typeface="+mn-lt"/>
            </a:endParaRPr>
          </a:p>
        </p:txBody>
      </p:sp>
    </p:spTree>
    <p:extLst>
      <p:ext uri="{BB962C8B-B14F-4D97-AF65-F5344CB8AC3E}">
        <p14:creationId xmlns:p14="http://schemas.microsoft.com/office/powerpoint/2010/main" val="3044185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6907623" y="2173658"/>
            <a:ext cx="4903377" cy="610863"/>
          </a:xfrm>
        </p:spPr>
        <p:txBody>
          <a:bodyPr anchor="b">
            <a:normAutofit/>
          </a:bodyPr>
          <a:lstStyle/>
          <a:p>
            <a:r>
              <a:rPr lang="en-US" dirty="0"/>
              <a:t>Thank you</a:t>
            </a:r>
          </a:p>
        </p:txBody>
      </p:sp>
      <p:pic>
        <p:nvPicPr>
          <p:cNvPr id="5" name="Picture Placeholder 4" descr="Metallic spheres connected in mesh">
            <a:extLst>
              <a:ext uri="{FF2B5EF4-FFF2-40B4-BE49-F238E27FC236}">
                <a16:creationId xmlns:a16="http://schemas.microsoft.com/office/drawing/2014/main" id="{24901284-59B6-32BA-CF44-4C7BF7D8D9A4}"/>
              </a:ext>
            </a:extLst>
          </p:cNvPr>
          <p:cNvPicPr>
            <a:picLocks noGrp="1" noChangeAspect="1"/>
          </p:cNvPicPr>
          <p:nvPr>
            <p:ph type="pic" sz="quarter" idx="13"/>
          </p:nvPr>
        </p:nvPicPr>
        <p:blipFill rotWithShape="1">
          <a:blip r:embed="rId3"/>
          <a:srcRect l="18817" r="21849" b="-1"/>
          <a:stretch/>
        </p:blipFill>
        <p:spPr>
          <a:xfrm>
            <a:off x="20" y="10"/>
            <a:ext cx="6095980" cy="6857990"/>
          </a:xfrm>
          <a:noFill/>
        </p:spPr>
      </p:pic>
    </p:spTree>
    <p:extLst>
      <p:ext uri="{BB962C8B-B14F-4D97-AF65-F5344CB8AC3E}">
        <p14:creationId xmlns:p14="http://schemas.microsoft.com/office/powerpoint/2010/main" val="2336677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818930" y="229822"/>
            <a:ext cx="6840019" cy="752930"/>
          </a:xfrm>
        </p:spPr>
        <p:txBody>
          <a:bodyPr>
            <a:normAutofit fontScale="90000"/>
          </a:bodyPr>
          <a:lstStyle/>
          <a:p>
            <a:r>
              <a:rPr lang="en-US" sz="3200" dirty="0"/>
              <a:t>European Union Unemployment Rate</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23"/>
          </p:nvPr>
        </p:nvSpPr>
        <p:spPr/>
        <p:txBody>
          <a:bodyPr/>
          <a:lstStyle/>
          <a:p>
            <a:fld id="{294A09A9-5501-47C1-A89A-A340965A2BE2}" type="slidenum">
              <a:rPr lang="en-US" smtClean="0"/>
              <a:pPr/>
              <a:t>5</a:t>
            </a:fld>
            <a:endParaRPr lang="en-US" dirty="0"/>
          </a:p>
        </p:txBody>
      </p:sp>
      <p:pic>
        <p:nvPicPr>
          <p:cNvPr id="48" name="Picture 47">
            <a:extLst>
              <a:ext uri="{FF2B5EF4-FFF2-40B4-BE49-F238E27FC236}">
                <a16:creationId xmlns:a16="http://schemas.microsoft.com/office/drawing/2014/main" id="{0936B74C-AD87-7154-718F-1662E2684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374" y="1052438"/>
            <a:ext cx="10049218" cy="5199275"/>
          </a:xfrm>
          <a:prstGeom prst="rect">
            <a:avLst/>
          </a:prstGeom>
        </p:spPr>
      </p:pic>
    </p:spTree>
    <p:extLst>
      <p:ext uri="{BB962C8B-B14F-4D97-AF65-F5344CB8AC3E}">
        <p14:creationId xmlns:p14="http://schemas.microsoft.com/office/powerpoint/2010/main" val="188845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EB1D7F-284F-6F46-99FA-EBB8ED69D7EA}"/>
              </a:ext>
            </a:extLst>
          </p:cNvPr>
          <p:cNvSpPr>
            <a:spLocks noGrp="1"/>
          </p:cNvSpPr>
          <p:nvPr>
            <p:ph type="title"/>
          </p:nvPr>
        </p:nvSpPr>
        <p:spPr>
          <a:xfrm>
            <a:off x="1233170" y="344100"/>
            <a:ext cx="8565586" cy="610863"/>
          </a:xfrm>
        </p:spPr>
        <p:txBody>
          <a:bodyPr>
            <a:normAutofit fontScale="90000"/>
          </a:bodyPr>
          <a:lstStyle/>
          <a:p>
            <a:r>
              <a:rPr lang="en-US" sz="3200" dirty="0"/>
              <a:t>Germany, Italy and Greece Unemployment Rate</a:t>
            </a:r>
          </a:p>
        </p:txBody>
      </p:sp>
      <p:sp>
        <p:nvSpPr>
          <p:cNvPr id="17" name="Slide Number Placeholder 16">
            <a:extLst>
              <a:ext uri="{FF2B5EF4-FFF2-40B4-BE49-F238E27FC236}">
                <a16:creationId xmlns:a16="http://schemas.microsoft.com/office/drawing/2014/main" id="{32DA2B67-BDBB-C945-988B-6C0D86F697CE}"/>
              </a:ext>
            </a:extLst>
          </p:cNvPr>
          <p:cNvSpPr>
            <a:spLocks noGrp="1"/>
          </p:cNvSpPr>
          <p:nvPr>
            <p:ph type="sldNum" sz="quarter" idx="34"/>
          </p:nvPr>
        </p:nvSpPr>
        <p:spPr>
          <a:xfrm>
            <a:off x="971550" y="6332220"/>
            <a:ext cx="523240" cy="247651"/>
          </a:xfrm>
        </p:spPr>
        <p:txBody>
          <a:bodyPr/>
          <a:lstStyle/>
          <a:p>
            <a:fld id="{294A09A9-5501-47C1-A89A-A340965A2BE2}" type="slidenum">
              <a:rPr lang="en-US" smtClean="0"/>
              <a:pPr/>
              <a:t>6</a:t>
            </a:fld>
            <a:endParaRPr lang="en-US" dirty="0"/>
          </a:p>
        </p:txBody>
      </p:sp>
      <p:pic>
        <p:nvPicPr>
          <p:cNvPr id="4" name="Picture 3">
            <a:extLst>
              <a:ext uri="{FF2B5EF4-FFF2-40B4-BE49-F238E27FC236}">
                <a16:creationId xmlns:a16="http://schemas.microsoft.com/office/drawing/2014/main" id="{74AD0A9D-5668-E923-2E82-8EE93776AD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550" y="976200"/>
            <a:ext cx="10257035" cy="5334783"/>
          </a:xfrm>
          <a:prstGeom prst="rect">
            <a:avLst/>
          </a:prstGeom>
        </p:spPr>
      </p:pic>
    </p:spTree>
    <p:extLst>
      <p:ext uri="{BB962C8B-B14F-4D97-AF65-F5344CB8AC3E}">
        <p14:creationId xmlns:p14="http://schemas.microsoft.com/office/powerpoint/2010/main" val="867728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1D22969-911E-7313-D2A4-97F3E65B04C5}"/>
              </a:ext>
            </a:extLst>
          </p:cNvPr>
          <p:cNvSpPr>
            <a:spLocks noGrp="1"/>
          </p:cNvSpPr>
          <p:nvPr>
            <p:ph type="title"/>
          </p:nvPr>
        </p:nvSpPr>
        <p:spPr>
          <a:xfrm>
            <a:off x="805685" y="678122"/>
            <a:ext cx="8488474" cy="623778"/>
          </a:xfrm>
        </p:spPr>
        <p:txBody>
          <a:bodyPr>
            <a:noAutofit/>
          </a:bodyPr>
          <a:lstStyle/>
          <a:p>
            <a:r>
              <a:rPr lang="en-US" sz="3000" dirty="0"/>
              <a:t>Germany</a:t>
            </a:r>
          </a:p>
        </p:txBody>
      </p:sp>
      <p:sp>
        <p:nvSpPr>
          <p:cNvPr id="16" name="Slide Number Placeholder 15">
            <a:extLst>
              <a:ext uri="{FF2B5EF4-FFF2-40B4-BE49-F238E27FC236}">
                <a16:creationId xmlns:a16="http://schemas.microsoft.com/office/drawing/2014/main" id="{F90F7430-AE76-75F6-DD88-7ABCED175EC8}"/>
              </a:ext>
            </a:extLst>
          </p:cNvPr>
          <p:cNvSpPr>
            <a:spLocks noGrp="1"/>
          </p:cNvSpPr>
          <p:nvPr>
            <p:ph type="sldNum" sz="quarter" idx="23"/>
          </p:nvPr>
        </p:nvSpPr>
        <p:spPr/>
        <p:txBody>
          <a:bodyPr/>
          <a:lstStyle/>
          <a:p>
            <a:fld id="{294A09A9-5501-47C1-A89A-A340965A2BE2}" type="slidenum">
              <a:rPr lang="en-US" smtClean="0"/>
              <a:pPr/>
              <a:t>7</a:t>
            </a:fld>
            <a:endParaRPr lang="en-US" dirty="0">
              <a:latin typeface="+mn-lt"/>
            </a:endParaRPr>
          </a:p>
        </p:txBody>
      </p:sp>
      <p:pic>
        <p:nvPicPr>
          <p:cNvPr id="29" name="Picture 28">
            <a:extLst>
              <a:ext uri="{FF2B5EF4-FFF2-40B4-BE49-F238E27FC236}">
                <a16:creationId xmlns:a16="http://schemas.microsoft.com/office/drawing/2014/main" id="{92673D1F-009F-28F0-CBA1-9469754D2DED}"/>
              </a:ext>
            </a:extLst>
          </p:cNvPr>
          <p:cNvPicPr>
            <a:picLocks noChangeAspect="1"/>
          </p:cNvPicPr>
          <p:nvPr/>
        </p:nvPicPr>
        <p:blipFill rotWithShape="1">
          <a:blip r:embed="rId2"/>
          <a:srcRect t="9294" r="4334" b="5576"/>
          <a:stretch/>
        </p:blipFill>
        <p:spPr>
          <a:xfrm>
            <a:off x="851223" y="1411464"/>
            <a:ext cx="6974059" cy="3197041"/>
          </a:xfrm>
          <a:prstGeom prst="rect">
            <a:avLst/>
          </a:prstGeom>
        </p:spPr>
      </p:pic>
      <p:sp>
        <p:nvSpPr>
          <p:cNvPr id="4" name="TextBox 3">
            <a:extLst>
              <a:ext uri="{FF2B5EF4-FFF2-40B4-BE49-F238E27FC236}">
                <a16:creationId xmlns:a16="http://schemas.microsoft.com/office/drawing/2014/main" id="{87C35A29-0981-C5D6-A84F-D4A7178C0596}"/>
              </a:ext>
            </a:extLst>
          </p:cNvPr>
          <p:cNvSpPr txBox="1"/>
          <p:nvPr/>
        </p:nvSpPr>
        <p:spPr>
          <a:xfrm>
            <a:off x="8076973" y="2730605"/>
            <a:ext cx="3265714" cy="369332"/>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214A51"/>
                </a:solidFill>
              </a:rPr>
              <a:t>Longterm decreasing trend</a:t>
            </a:r>
            <a:endParaRPr lang="en-US" dirty="0" err="1">
              <a:solidFill>
                <a:srgbClr val="214A51"/>
              </a:solidFill>
            </a:endParaRPr>
          </a:p>
        </p:txBody>
      </p:sp>
      <p:pic>
        <p:nvPicPr>
          <p:cNvPr id="5" name="Picture 4" descr="A graph with text on it&#10;&#10;Description automatically generated">
            <a:extLst>
              <a:ext uri="{FF2B5EF4-FFF2-40B4-BE49-F238E27FC236}">
                <a16:creationId xmlns:a16="http://schemas.microsoft.com/office/drawing/2014/main" id="{7F82C711-80EB-E802-D767-32305841F981}"/>
              </a:ext>
            </a:extLst>
          </p:cNvPr>
          <p:cNvPicPr>
            <a:picLocks noChangeAspect="1"/>
          </p:cNvPicPr>
          <p:nvPr/>
        </p:nvPicPr>
        <p:blipFill rotWithShape="1">
          <a:blip r:embed="rId3"/>
          <a:srcRect l="246" t="21053" r="5325" b="7519"/>
          <a:stretch/>
        </p:blipFill>
        <p:spPr>
          <a:xfrm>
            <a:off x="849327" y="4608864"/>
            <a:ext cx="6571550" cy="1880012"/>
          </a:xfrm>
          <a:prstGeom prst="rect">
            <a:avLst/>
          </a:prstGeom>
        </p:spPr>
      </p:pic>
      <p:sp>
        <p:nvSpPr>
          <p:cNvPr id="18" name="TextBox 17">
            <a:extLst>
              <a:ext uri="{FF2B5EF4-FFF2-40B4-BE49-F238E27FC236}">
                <a16:creationId xmlns:a16="http://schemas.microsoft.com/office/drawing/2014/main" id="{46A0CD40-B1E2-C168-9BFC-868F834F3D0C}"/>
              </a:ext>
            </a:extLst>
          </p:cNvPr>
          <p:cNvSpPr txBox="1"/>
          <p:nvPr/>
        </p:nvSpPr>
        <p:spPr>
          <a:xfrm>
            <a:off x="8073983" y="4548497"/>
            <a:ext cx="3187781" cy="1200329"/>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solidFill>
                  <a:srgbClr val="214A51"/>
                </a:solidFill>
                <a:latin typeface="Franklin Gothic Book"/>
              </a:rPr>
              <a:t>Correlations are positive and significant(decreasing). This is a confirmation of existence of the trend</a:t>
            </a:r>
            <a:endParaRPr lang="en-US">
              <a:solidFill>
                <a:srgbClr val="214A51"/>
              </a:solidFill>
            </a:endParaRPr>
          </a:p>
        </p:txBody>
      </p:sp>
    </p:spTree>
    <p:extLst>
      <p:ext uri="{BB962C8B-B14F-4D97-AF65-F5344CB8AC3E}">
        <p14:creationId xmlns:p14="http://schemas.microsoft.com/office/powerpoint/2010/main" val="153071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6C1BFC-4005-13D7-1622-514C5FBC5334}"/>
              </a:ext>
            </a:extLst>
          </p:cNvPr>
          <p:cNvSpPr>
            <a:spLocks noGrp="1"/>
          </p:cNvSpPr>
          <p:nvPr>
            <p:ph type="title"/>
          </p:nvPr>
        </p:nvSpPr>
        <p:spPr>
          <a:xfrm>
            <a:off x="1013503" y="1037401"/>
            <a:ext cx="7532277" cy="610863"/>
          </a:xfrm>
        </p:spPr>
        <p:txBody>
          <a:bodyPr/>
          <a:lstStyle/>
          <a:p>
            <a:r>
              <a:rPr lang="en-US" dirty="0"/>
              <a:t>Modelling</a:t>
            </a:r>
          </a:p>
        </p:txBody>
      </p:sp>
      <p:sp>
        <p:nvSpPr>
          <p:cNvPr id="16" name="Slide Number Placeholder 15">
            <a:extLst>
              <a:ext uri="{FF2B5EF4-FFF2-40B4-BE49-F238E27FC236}">
                <a16:creationId xmlns:a16="http://schemas.microsoft.com/office/drawing/2014/main" id="{845D8347-8253-F115-E083-16521180BA60}"/>
              </a:ext>
            </a:extLst>
          </p:cNvPr>
          <p:cNvSpPr>
            <a:spLocks noGrp="1"/>
          </p:cNvSpPr>
          <p:nvPr>
            <p:ph type="sldNum" sz="quarter" idx="34"/>
          </p:nvPr>
        </p:nvSpPr>
        <p:spPr/>
        <p:txBody>
          <a:bodyPr/>
          <a:lstStyle/>
          <a:p>
            <a:fld id="{294A09A9-5501-47C1-A89A-A340965A2BE2}" type="slidenum">
              <a:rPr lang="en-US" smtClean="0"/>
              <a:pPr/>
              <a:t>8</a:t>
            </a:fld>
            <a:endParaRPr lang="en-US" dirty="0">
              <a:latin typeface="+mn-lt"/>
            </a:endParaRPr>
          </a:p>
        </p:txBody>
      </p:sp>
      <p:sp>
        <p:nvSpPr>
          <p:cNvPr id="17" name="TextBox 16">
            <a:extLst>
              <a:ext uri="{FF2B5EF4-FFF2-40B4-BE49-F238E27FC236}">
                <a16:creationId xmlns:a16="http://schemas.microsoft.com/office/drawing/2014/main" id="{018547EC-8611-5211-B5A7-38566529BC6A}"/>
              </a:ext>
            </a:extLst>
          </p:cNvPr>
          <p:cNvSpPr txBox="1"/>
          <p:nvPr/>
        </p:nvSpPr>
        <p:spPr>
          <a:xfrm>
            <a:off x="1016205" y="1999013"/>
            <a:ext cx="6419907" cy="34163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solidFill>
                  <a:schemeClr val="bg1"/>
                </a:solidFill>
              </a:rPr>
              <a:t>The time-series is divided into two periods: the training set and the test set. The models are built using the training set. Once the models are defined, they are tested on the test set to assess their performance.</a:t>
            </a:r>
          </a:p>
          <a:p>
            <a:endParaRPr lang="en-US" dirty="0">
              <a:solidFill>
                <a:schemeClr val="bg1"/>
              </a:solidFill>
              <a:ea typeface="+mn-lt"/>
              <a:cs typeface="+mn-lt"/>
            </a:endParaRPr>
          </a:p>
          <a:p>
            <a:endParaRPr lang="en-US" dirty="0">
              <a:solidFill>
                <a:schemeClr val="bg1"/>
              </a:solidFill>
              <a:ea typeface="+mn-lt"/>
              <a:cs typeface="+mn-lt"/>
            </a:endParaRPr>
          </a:p>
          <a:p>
            <a:pPr marL="285750" indent="-285750">
              <a:buFont typeface="Arial"/>
              <a:buChar char="•"/>
            </a:pPr>
            <a:r>
              <a:rPr lang="en-US">
                <a:solidFill>
                  <a:schemeClr val="bg1"/>
                </a:solidFill>
                <a:ea typeface="+mn-lt"/>
                <a:cs typeface="+mn-lt"/>
              </a:rPr>
              <a:t>Linear Regression model ( trend + seasonality)</a:t>
            </a:r>
            <a:endParaRPr lang="en-US">
              <a:solidFill>
                <a:schemeClr val="bg1"/>
              </a:solidFill>
            </a:endParaRPr>
          </a:p>
          <a:p>
            <a:pPr marL="285750" indent="-285750">
              <a:buFont typeface="Arial"/>
              <a:buChar char="•"/>
            </a:pPr>
            <a:r>
              <a:rPr lang="en-US">
                <a:solidFill>
                  <a:schemeClr val="bg1"/>
                </a:solidFill>
                <a:ea typeface="+mn-lt"/>
                <a:cs typeface="+mn-lt"/>
              </a:rPr>
              <a:t>Linear regression model (y ~ t + (t^2) + season)</a:t>
            </a:r>
          </a:p>
          <a:p>
            <a:pPr marL="285750" indent="-285750">
              <a:buFont typeface="Arial"/>
              <a:buChar char="•"/>
            </a:pPr>
            <a:r>
              <a:rPr lang="en-US" dirty="0">
                <a:solidFill>
                  <a:schemeClr val="bg1"/>
                </a:solidFill>
                <a:ea typeface="+mn-lt"/>
                <a:cs typeface="+mn-lt"/>
              </a:rPr>
              <a:t>Holt Winters methods</a:t>
            </a:r>
            <a:endParaRPr lang="en-US" dirty="0">
              <a:solidFill>
                <a:schemeClr val="bg1"/>
              </a:solidFill>
            </a:endParaRPr>
          </a:p>
          <a:p>
            <a:pPr marL="285750" indent="-285750">
              <a:buFont typeface="Arial"/>
              <a:buChar char="•"/>
            </a:pPr>
            <a:r>
              <a:rPr lang="en-US">
                <a:solidFill>
                  <a:schemeClr val="bg1"/>
                </a:solidFill>
                <a:ea typeface="+mn-lt"/>
                <a:cs typeface="+mn-lt"/>
              </a:rPr>
              <a:t>ARIMA</a:t>
            </a:r>
          </a:p>
          <a:p>
            <a:pPr marL="285750" indent="-285750">
              <a:buFont typeface="Arial"/>
              <a:buChar char="•"/>
            </a:pPr>
            <a:r>
              <a:rPr lang="en-US" dirty="0">
                <a:solidFill>
                  <a:schemeClr val="bg1"/>
                </a:solidFill>
                <a:ea typeface="+mn-lt"/>
                <a:cs typeface="+mn-lt"/>
              </a:rPr>
              <a:t>Generalized additive model (y ~ s(t) + s)</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3160517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89D22-26C0-E58B-5CE4-D941BC6B0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A0BF6-A755-313B-3E0D-C3159F986DC4}"/>
              </a:ext>
            </a:extLst>
          </p:cNvPr>
          <p:cNvSpPr>
            <a:spLocks noGrp="1"/>
          </p:cNvSpPr>
          <p:nvPr>
            <p:ph type="title"/>
          </p:nvPr>
        </p:nvSpPr>
        <p:spPr>
          <a:xfrm>
            <a:off x="964023" y="879063"/>
            <a:ext cx="6694076" cy="610863"/>
          </a:xfrm>
        </p:spPr>
        <p:txBody>
          <a:bodyPr>
            <a:normAutofit fontScale="90000"/>
          </a:bodyPr>
          <a:lstStyle/>
          <a:p>
            <a:r>
              <a:rPr lang="en-US" dirty="0"/>
              <a:t>Linear Regression (y ~ t + s)</a:t>
            </a:r>
          </a:p>
        </p:txBody>
      </p:sp>
      <p:sp>
        <p:nvSpPr>
          <p:cNvPr id="3" name="Text Placeholder 2">
            <a:extLst>
              <a:ext uri="{FF2B5EF4-FFF2-40B4-BE49-F238E27FC236}">
                <a16:creationId xmlns:a16="http://schemas.microsoft.com/office/drawing/2014/main" id="{953CC28E-0305-A7E3-F252-583B5AF14957}"/>
              </a:ext>
            </a:extLst>
          </p:cNvPr>
          <p:cNvSpPr>
            <a:spLocks noGrp="1"/>
          </p:cNvSpPr>
          <p:nvPr>
            <p:ph type="body" sz="quarter" idx="11"/>
          </p:nvPr>
        </p:nvSpPr>
        <p:spPr>
          <a:xfrm>
            <a:off x="6674628" y="5483288"/>
            <a:ext cx="3287750" cy="1152479"/>
          </a:xfrm>
        </p:spPr>
        <p:txBody>
          <a:bodyPr vert="horz" lIns="0" tIns="0" rIns="0" bIns="0" rtlCol="0" anchor="t">
            <a:noAutofit/>
          </a:bodyPr>
          <a:lstStyle/>
          <a:p>
            <a:pPr marL="285750" indent="-285750">
              <a:buChar char="•"/>
            </a:pPr>
            <a:r>
              <a:rPr lang="en-US" b="1" dirty="0">
                <a:solidFill>
                  <a:srgbClr val="214A51"/>
                </a:solidFill>
              </a:rPr>
              <a:t>Motivation: </a:t>
            </a:r>
            <a:r>
              <a:rPr lang="en-US" dirty="0">
                <a:solidFill>
                  <a:srgbClr val="214A51"/>
                </a:solidFill>
              </a:rPr>
              <a:t>Simple and interpretable</a:t>
            </a:r>
          </a:p>
          <a:p>
            <a:pPr marL="285750" indent="-285750">
              <a:buChar char="•"/>
            </a:pPr>
            <a:r>
              <a:rPr lang="en-US" dirty="0">
                <a:solidFill>
                  <a:srgbClr val="214A51"/>
                </a:solidFill>
                <a:ea typeface="+mn-lt"/>
                <a:cs typeface="+mn-lt"/>
              </a:rPr>
              <a:t>highly correlated residuals</a:t>
            </a:r>
            <a:endParaRPr lang="en-US" dirty="0">
              <a:solidFill>
                <a:srgbClr val="214A51"/>
              </a:solidFill>
            </a:endParaRPr>
          </a:p>
          <a:p>
            <a:endParaRPr lang="en-US" dirty="0">
              <a:solidFill>
                <a:srgbClr val="214A51"/>
              </a:solidFill>
            </a:endParaRPr>
          </a:p>
          <a:p>
            <a:endParaRPr lang="en-US" dirty="0">
              <a:solidFill>
                <a:srgbClr val="214A51"/>
              </a:solidFill>
            </a:endParaRPr>
          </a:p>
        </p:txBody>
      </p:sp>
      <p:sp>
        <p:nvSpPr>
          <p:cNvPr id="5" name="Slide Number Placeholder 4">
            <a:extLst>
              <a:ext uri="{FF2B5EF4-FFF2-40B4-BE49-F238E27FC236}">
                <a16:creationId xmlns:a16="http://schemas.microsoft.com/office/drawing/2014/main" id="{1D023752-3A38-4189-7C6D-634B3E96977C}"/>
              </a:ext>
            </a:extLst>
          </p:cNvPr>
          <p:cNvSpPr>
            <a:spLocks noGrp="1"/>
          </p:cNvSpPr>
          <p:nvPr>
            <p:ph type="sldNum" sz="quarter" idx="16"/>
          </p:nvPr>
        </p:nvSpPr>
        <p:spPr/>
        <p:txBody>
          <a:bodyPr/>
          <a:lstStyle/>
          <a:p>
            <a:fld id="{294A09A9-5501-47C1-A89A-A340965A2BE2}" type="slidenum">
              <a:rPr lang="en-US" smtClean="0"/>
              <a:pPr/>
              <a:t>9</a:t>
            </a:fld>
            <a:endParaRPr lang="en-US" dirty="0"/>
          </a:p>
        </p:txBody>
      </p:sp>
      <p:pic>
        <p:nvPicPr>
          <p:cNvPr id="4" name="Picture 3" descr="A screenshot of a computer&#10;&#10;Description automatically generated">
            <a:extLst>
              <a:ext uri="{FF2B5EF4-FFF2-40B4-BE49-F238E27FC236}">
                <a16:creationId xmlns:a16="http://schemas.microsoft.com/office/drawing/2014/main" id="{F6919114-650B-2DC0-81D1-D5A71CA8D2A3}"/>
              </a:ext>
            </a:extLst>
          </p:cNvPr>
          <p:cNvPicPr>
            <a:picLocks noChangeAspect="1"/>
          </p:cNvPicPr>
          <p:nvPr/>
        </p:nvPicPr>
        <p:blipFill>
          <a:blip r:embed="rId2"/>
          <a:stretch>
            <a:fillRect/>
          </a:stretch>
        </p:blipFill>
        <p:spPr>
          <a:xfrm>
            <a:off x="968457" y="2038833"/>
            <a:ext cx="4830176" cy="4606083"/>
          </a:xfrm>
          <a:prstGeom prst="rect">
            <a:avLst/>
          </a:prstGeom>
        </p:spPr>
      </p:pic>
      <p:pic>
        <p:nvPicPr>
          <p:cNvPr id="6" name="Picture 5">
            <a:extLst>
              <a:ext uri="{FF2B5EF4-FFF2-40B4-BE49-F238E27FC236}">
                <a16:creationId xmlns:a16="http://schemas.microsoft.com/office/drawing/2014/main" id="{2D50AAEA-9035-3457-6E28-851C5DD77338}"/>
              </a:ext>
            </a:extLst>
          </p:cNvPr>
          <p:cNvPicPr>
            <a:picLocks noChangeAspect="1"/>
          </p:cNvPicPr>
          <p:nvPr/>
        </p:nvPicPr>
        <p:blipFill>
          <a:blip r:embed="rId3"/>
          <a:stretch>
            <a:fillRect/>
          </a:stretch>
        </p:blipFill>
        <p:spPr>
          <a:xfrm>
            <a:off x="5423064" y="1581864"/>
            <a:ext cx="5799117" cy="2764038"/>
          </a:xfrm>
          <a:prstGeom prst="rect">
            <a:avLst/>
          </a:prstGeom>
        </p:spPr>
      </p:pic>
      <p:pic>
        <p:nvPicPr>
          <p:cNvPr id="7" name="Picture 6" descr="A black text on a white background&#10;&#10;Description automatically generated">
            <a:extLst>
              <a:ext uri="{FF2B5EF4-FFF2-40B4-BE49-F238E27FC236}">
                <a16:creationId xmlns:a16="http://schemas.microsoft.com/office/drawing/2014/main" id="{3061A9D8-81D4-F1F7-22BD-1D9780FD4193}"/>
              </a:ext>
            </a:extLst>
          </p:cNvPr>
          <p:cNvPicPr>
            <a:picLocks noChangeAspect="1"/>
          </p:cNvPicPr>
          <p:nvPr/>
        </p:nvPicPr>
        <p:blipFill>
          <a:blip r:embed="rId4"/>
          <a:stretch>
            <a:fillRect/>
          </a:stretch>
        </p:blipFill>
        <p:spPr>
          <a:xfrm>
            <a:off x="5797075" y="4491779"/>
            <a:ext cx="4130758" cy="754207"/>
          </a:xfrm>
          <a:prstGeom prst="rect">
            <a:avLst/>
          </a:prstGeom>
        </p:spPr>
      </p:pic>
    </p:spTree>
    <p:extLst>
      <p:ext uri="{BB962C8B-B14F-4D97-AF65-F5344CB8AC3E}">
        <p14:creationId xmlns:p14="http://schemas.microsoft.com/office/powerpoint/2010/main" val="454789672"/>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issPresentation C_MW_JS_SL_v2" id="{50B954A5-DC84-41DE-87BB-B459A4E7EDA7}" vid="{75F44519-9FD6-49F7-AB9C-46D055682C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CC8E66C-AC30-44BA-8882-3290DF968F1F}">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F1446DA3-37A7-4516-A4F6-8B99D0D312BF}">
  <ds:schemaRefs>
    <ds:schemaRef ds:uri="http://schemas.microsoft.com/sharepoint/v3/contenttype/forms"/>
  </ds:schemaRefs>
</ds:datastoreItem>
</file>

<file path=customXml/itemProps3.xml><?xml version="1.0" encoding="utf-8"?>
<ds:datastoreItem xmlns:ds="http://schemas.openxmlformats.org/officeDocument/2006/customXml" ds:itemID="{A6EBEE06-2B28-4E77-9CB6-A74873B392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987</TotalTime>
  <Words>1257</Words>
  <Application>Microsoft Office PowerPoint</Application>
  <PresentationFormat>Widescreen</PresentationFormat>
  <Paragraphs>325</Paragraphs>
  <Slides>49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Franklin Gothic Book</vt:lpstr>
      <vt:lpstr>Franklin Gothic Demi</vt:lpstr>
      <vt:lpstr>Söhne</vt:lpstr>
      <vt:lpstr>Wingdings</vt:lpstr>
      <vt:lpstr>Theme1</vt:lpstr>
      <vt:lpstr>Unemployment Rate</vt:lpstr>
      <vt:lpstr>Introduction</vt:lpstr>
      <vt:lpstr>Dataset</vt:lpstr>
      <vt:lpstr>People between the ages of 15 and 74 who were not working in the past week, actively looked for a job in the last four weeks and are ready to start working either immediately or within two weeks are considered unemployed. The unemployment rate is the number of people unemployed as a percentage of the labor force. The labor force is the total number of people employed and unemployed.</vt:lpstr>
      <vt:lpstr>European Union Unemployment Rate</vt:lpstr>
      <vt:lpstr>Germany, Italy and Greece Unemployment Rate</vt:lpstr>
      <vt:lpstr>Germany</vt:lpstr>
      <vt:lpstr>Modelling</vt:lpstr>
      <vt:lpstr>Linear Regression (y ~ t + s)</vt:lpstr>
      <vt:lpstr>Linear Regression (y ~ t + s)</vt:lpstr>
      <vt:lpstr>Linear regression (y ~ t + (t^2) + season)</vt:lpstr>
      <vt:lpstr>Linear regression (y ~ t + (t^2) + season)</vt:lpstr>
      <vt:lpstr>Holt-Winters method (additive)</vt:lpstr>
      <vt:lpstr>Holt-Winters method (additive)</vt:lpstr>
      <vt:lpstr>Seasonal ARIMA (4,1,0)(2,1,0)[12]</vt:lpstr>
      <vt:lpstr>Seasonal ARIMA (4,1,0)(2,1,0)[12]</vt:lpstr>
      <vt:lpstr>Generalized Additive Model ( y ~ s(t) + s )</vt:lpstr>
      <vt:lpstr>Generalized Additive Model ( y ~ s(t) + s )</vt:lpstr>
      <vt:lpstr>Comparing Models for Germany Via Metrics</vt:lpstr>
      <vt:lpstr>Italy</vt:lpstr>
      <vt:lpstr>Seasonal Plot</vt:lpstr>
      <vt:lpstr>Modelling</vt:lpstr>
      <vt:lpstr>Linear regression (y ~ t + (t^2) + season)</vt:lpstr>
      <vt:lpstr>Linear regression (y ~ t + (t^2) + season)</vt:lpstr>
      <vt:lpstr>Holt-Winters method (additive)</vt:lpstr>
      <vt:lpstr>Holt-Winters method (additive)</vt:lpstr>
      <vt:lpstr>Seasonal ARIMA (1,1,1)(0,1,1)[12]</vt:lpstr>
      <vt:lpstr>Seasonal ARIMA (1,1,1)(0,1,1)[12]</vt:lpstr>
      <vt:lpstr>Generalized Bass Model</vt:lpstr>
      <vt:lpstr>Generalized Additive Model ( y ~ s(t) + s )</vt:lpstr>
      <vt:lpstr>Generalized Additive Model ( y ~ s(t) + s )</vt:lpstr>
      <vt:lpstr>Comparing Models For Italy Via Metrics</vt:lpstr>
      <vt:lpstr>Greece</vt:lpstr>
      <vt:lpstr>PowerPoint Presentation</vt:lpstr>
      <vt:lpstr>Modelling</vt:lpstr>
      <vt:lpstr>Linear regression (y ~ t + (t^2) + season)</vt:lpstr>
      <vt:lpstr>Linear regression (y ~ t + (t^2) + season)</vt:lpstr>
      <vt:lpstr>splines</vt:lpstr>
      <vt:lpstr>Smoothing Splines</vt:lpstr>
      <vt:lpstr>Diffusion Models</vt:lpstr>
      <vt:lpstr>Holt-Winters method (additive)</vt:lpstr>
      <vt:lpstr>Holt-Winters method (additive)</vt:lpstr>
      <vt:lpstr>Adding Features</vt:lpstr>
      <vt:lpstr>Correlation Matrix</vt:lpstr>
      <vt:lpstr>Gradient Boosting</vt:lpstr>
      <vt:lpstr>Results</vt:lpstr>
      <vt:lpstr>Comparing Models for Greece Via Metrics</vt:lpstr>
      <vt:lpstr>Conclusions and Future Works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Review</dc:title>
  <dc:creator/>
  <cp:lastModifiedBy>Roya Ghamari</cp:lastModifiedBy>
  <cp:revision>1588</cp:revision>
  <dcterms:created xsi:type="dcterms:W3CDTF">2024-01-05T10:13:37Z</dcterms:created>
  <dcterms:modified xsi:type="dcterms:W3CDTF">2024-01-08T10:26:44Z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