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Shabna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f36d7db1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f36d7db1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Isaac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f36d7db1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f36d7db1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Ruchita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f36d7db1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f36d7db1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Anyone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f36d7db1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f36d7db1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Shabna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f36d7db1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f36d7db1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Isaac-Shabna-Ruchita-Kojo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f36d7db1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f36d7db1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Kojo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f36d7db1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f36d7db1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Isaac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f36d7db1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f36d7db1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Shabna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f36d7db1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f36d7db1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Ruchita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f36d7db1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f36d7db1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Kojo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f36d7db1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f36d7db1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Shabna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CineMatch</a:t>
            </a:r>
            <a:endParaRPr/>
          </a:p>
        </p:txBody>
      </p:sp>
      <p:sp>
        <p:nvSpPr>
          <p:cNvPr id="55" name="Google Shape;55;p13"/>
          <p:cNvSpPr txBox="1"/>
          <p:nvPr>
            <p:ph idx="1" type="subTitle"/>
          </p:nvPr>
        </p:nvSpPr>
        <p:spPr>
          <a:xfrm>
            <a:off x="311700" y="2844550"/>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GB" sz="1679"/>
              <a:t>A Movie Recommendation App</a:t>
            </a:r>
            <a:endParaRPr sz="1679"/>
          </a:p>
        </p:txBody>
      </p:sp>
      <p:sp>
        <p:nvSpPr>
          <p:cNvPr id="56" name="Google Shape;56;p13"/>
          <p:cNvSpPr txBox="1"/>
          <p:nvPr>
            <p:ph idx="1" type="subTitle"/>
          </p:nvPr>
        </p:nvSpPr>
        <p:spPr>
          <a:xfrm>
            <a:off x="311700" y="38923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GB" sz="1679"/>
              <a:t>Isaac Rawlins-Read, Kojo Ofori-Sey, Ruchita Shah, Shabna Seethi</a:t>
            </a:r>
            <a:endParaRPr sz="167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Lessons learned</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Plan first</a:t>
            </a:r>
            <a:endParaRPr/>
          </a:p>
          <a:p>
            <a:pPr indent="0" lvl="0" marL="0" rtl="0" algn="l">
              <a:spcBef>
                <a:spcPts val="1200"/>
              </a:spcBef>
              <a:spcAft>
                <a:spcPts val="0"/>
              </a:spcAft>
              <a:buNone/>
            </a:pPr>
            <a:r>
              <a:rPr lang="en-GB"/>
              <a:t>Finish plans </a:t>
            </a:r>
            <a:r>
              <a:rPr i="1" lang="en-GB"/>
              <a:t>before </a:t>
            </a:r>
            <a:r>
              <a:rPr lang="en-GB"/>
              <a:t>implementation</a:t>
            </a:r>
            <a:endParaRPr/>
          </a:p>
          <a:p>
            <a:pPr indent="0" lvl="0" marL="0" rtl="0" algn="l">
              <a:spcBef>
                <a:spcPts val="1200"/>
              </a:spcBef>
              <a:spcAft>
                <a:spcPts val="1200"/>
              </a:spcAft>
              <a:buNone/>
            </a:pPr>
            <a:r>
              <a:rPr lang="en-GB"/>
              <a:t>Properly set up codebase/git repo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Features</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Cloud database solution</a:t>
            </a:r>
            <a:endParaRPr/>
          </a:p>
          <a:p>
            <a:pPr indent="0" lvl="0" marL="0" rtl="0" algn="l">
              <a:spcBef>
                <a:spcPts val="1200"/>
              </a:spcBef>
              <a:spcAft>
                <a:spcPts val="0"/>
              </a:spcAft>
              <a:buNone/>
            </a:pPr>
            <a:r>
              <a:rPr lang="en-GB"/>
              <a:t>More in-depth user interface</a:t>
            </a:r>
            <a:endParaRPr/>
          </a:p>
          <a:p>
            <a:pPr indent="0" lvl="0" marL="0" rtl="0" algn="l">
              <a:spcBef>
                <a:spcPts val="1200"/>
              </a:spcBef>
              <a:spcAft>
                <a:spcPts val="0"/>
              </a:spcAft>
              <a:buNone/>
            </a:pPr>
            <a:r>
              <a:rPr lang="en-GB"/>
              <a:t>Functions to change username and password</a:t>
            </a:r>
            <a:endParaRPr/>
          </a:p>
          <a:p>
            <a:pPr indent="0" lvl="0" marL="0" rtl="0" algn="l">
              <a:spcBef>
                <a:spcPts val="1200"/>
              </a:spcBef>
              <a:spcAft>
                <a:spcPts val="0"/>
              </a:spcAft>
              <a:buNone/>
            </a:pPr>
            <a:r>
              <a:rPr lang="en-GB"/>
              <a:t>Implement a watched movies list</a:t>
            </a:r>
            <a:endParaRPr/>
          </a:p>
          <a:p>
            <a:pPr indent="0" lvl="0" marL="0" rtl="0" algn="l">
              <a:spcBef>
                <a:spcPts val="1200"/>
              </a:spcBef>
              <a:spcAft>
                <a:spcPts val="0"/>
              </a:spcAft>
              <a:buNone/>
            </a:pPr>
            <a:r>
              <a:rPr lang="en-GB"/>
              <a:t>Export user data</a:t>
            </a:r>
            <a:endParaRPr/>
          </a:p>
          <a:p>
            <a:pPr indent="0" lvl="0" marL="0" rtl="0" algn="l">
              <a:spcBef>
                <a:spcPts val="1200"/>
              </a:spcBef>
              <a:spcAft>
                <a:spcPts val="1200"/>
              </a:spcAft>
              <a:buNone/>
            </a:pPr>
            <a:r>
              <a:rPr lang="en-GB"/>
              <a:t>Implement more search features - </a:t>
            </a:r>
            <a:r>
              <a:rPr lang="en-GB"/>
              <a:t>alphabetically, by cast member, etc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Q&amp;A</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the Movie Recommendation app?</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Movie Recommendation App is designed to help users to discover movies based on their preferences. It integrates with popular API TMDB to fetch movie information. After logging in, the authentication is securely managed through session IDs. Users are then presented with options to search movies based on ratings and genres. They can also modify their preferences and can delete their profile,if not interested.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Team introduction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Isaac: Middle-tier, Database</a:t>
            </a:r>
            <a:endParaRPr/>
          </a:p>
          <a:p>
            <a:pPr indent="0" lvl="0" marL="0" rtl="0" algn="l">
              <a:spcBef>
                <a:spcPts val="1200"/>
              </a:spcBef>
              <a:spcAft>
                <a:spcPts val="0"/>
              </a:spcAft>
              <a:buNone/>
            </a:pPr>
            <a:r>
              <a:rPr lang="en-GB"/>
              <a:t>Shabna: Middle-tier, Front End</a:t>
            </a:r>
            <a:endParaRPr/>
          </a:p>
          <a:p>
            <a:pPr indent="0" lvl="0" marL="0" rtl="0" algn="l">
              <a:spcBef>
                <a:spcPts val="1200"/>
              </a:spcBef>
              <a:spcAft>
                <a:spcPts val="0"/>
              </a:spcAft>
              <a:buNone/>
            </a:pPr>
            <a:r>
              <a:rPr lang="en-GB"/>
              <a:t>Ruchita: Middle-tier</a:t>
            </a:r>
            <a:endParaRPr/>
          </a:p>
          <a:p>
            <a:pPr indent="0" lvl="0" marL="0" rtl="0" algn="l">
              <a:spcBef>
                <a:spcPts val="1200"/>
              </a:spcBef>
              <a:spcAft>
                <a:spcPts val="1200"/>
              </a:spcAft>
              <a:buNone/>
            </a:pPr>
            <a:r>
              <a:rPr lang="en-GB"/>
              <a:t>Kojo: Database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Technologies used</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Spring framework</a:t>
            </a:r>
            <a:endParaRPr/>
          </a:p>
          <a:p>
            <a:pPr indent="0" lvl="0" marL="0" rtl="0" algn="l">
              <a:spcBef>
                <a:spcPts val="1200"/>
              </a:spcBef>
              <a:spcAft>
                <a:spcPts val="0"/>
              </a:spcAft>
              <a:buNone/>
            </a:pPr>
            <a:r>
              <a:rPr lang="en-GB"/>
              <a:t>TMDB API for getting movie data</a:t>
            </a:r>
            <a:endParaRPr/>
          </a:p>
          <a:p>
            <a:pPr indent="0" lvl="0" marL="0" rtl="0" algn="l">
              <a:spcBef>
                <a:spcPts val="1200"/>
              </a:spcBef>
              <a:spcAft>
                <a:spcPts val="0"/>
              </a:spcAft>
              <a:buNone/>
            </a:pPr>
            <a:r>
              <a:rPr lang="en-GB"/>
              <a:t>MySQL for the database</a:t>
            </a:r>
            <a:endParaRPr/>
          </a:p>
          <a:p>
            <a:pPr indent="0" lvl="0" marL="0" rtl="0" algn="l">
              <a:spcBef>
                <a:spcPts val="1200"/>
              </a:spcBef>
              <a:spcAft>
                <a:spcPts val="0"/>
              </a:spcAft>
              <a:buNone/>
            </a:pPr>
            <a:r>
              <a:rPr lang="en-GB"/>
              <a:t>Java 11</a:t>
            </a:r>
            <a:endParaRPr/>
          </a:p>
          <a:p>
            <a:pPr indent="0" lvl="0" marL="0" rtl="0" algn="l">
              <a:spcBef>
                <a:spcPts val="1200"/>
              </a:spcBef>
              <a:spcAft>
                <a:spcPts val="0"/>
              </a:spcAft>
              <a:buNone/>
            </a:pPr>
            <a:r>
              <a:rPr lang="en-GB"/>
              <a:t>Postman</a:t>
            </a:r>
            <a:endParaRPr/>
          </a:p>
          <a:p>
            <a:pPr indent="0" lvl="0" marL="0" rtl="0" algn="l">
              <a:spcBef>
                <a:spcPts val="1200"/>
              </a:spcBef>
              <a:spcAft>
                <a:spcPts val="1200"/>
              </a:spcAft>
              <a:buNone/>
            </a:pPr>
            <a:r>
              <a:rPr lang="en-GB"/>
              <a:t>React</a:t>
            </a:r>
            <a:endParaRPr/>
          </a:p>
        </p:txBody>
      </p:sp>
      <p:pic>
        <p:nvPicPr>
          <p:cNvPr id="75" name="Google Shape;75;p16"/>
          <p:cNvPicPr preferRelativeResize="0"/>
          <p:nvPr/>
        </p:nvPicPr>
        <p:blipFill>
          <a:blip r:embed="rId3">
            <a:alphaModFix/>
          </a:blip>
          <a:stretch>
            <a:fillRect/>
          </a:stretch>
        </p:blipFill>
        <p:spPr>
          <a:xfrm>
            <a:off x="6683275" y="2861925"/>
            <a:ext cx="1809750" cy="781050"/>
          </a:xfrm>
          <a:prstGeom prst="rect">
            <a:avLst/>
          </a:prstGeom>
          <a:noFill/>
          <a:ln>
            <a:noFill/>
          </a:ln>
        </p:spPr>
      </p:pic>
      <p:pic>
        <p:nvPicPr>
          <p:cNvPr id="76" name="Google Shape;76;p16"/>
          <p:cNvPicPr preferRelativeResize="0"/>
          <p:nvPr/>
        </p:nvPicPr>
        <p:blipFill>
          <a:blip r:embed="rId4">
            <a:alphaModFix/>
          </a:blip>
          <a:stretch>
            <a:fillRect/>
          </a:stretch>
        </p:blipFill>
        <p:spPr>
          <a:xfrm>
            <a:off x="6106575" y="491600"/>
            <a:ext cx="2417853" cy="1269375"/>
          </a:xfrm>
          <a:prstGeom prst="rect">
            <a:avLst/>
          </a:prstGeom>
          <a:noFill/>
          <a:ln>
            <a:noFill/>
          </a:ln>
        </p:spPr>
      </p:pic>
      <p:pic>
        <p:nvPicPr>
          <p:cNvPr id="77" name="Google Shape;77;p16"/>
          <p:cNvPicPr preferRelativeResize="0"/>
          <p:nvPr/>
        </p:nvPicPr>
        <p:blipFill>
          <a:blip r:embed="rId5">
            <a:alphaModFix/>
          </a:blip>
          <a:stretch>
            <a:fillRect/>
          </a:stretch>
        </p:blipFill>
        <p:spPr>
          <a:xfrm>
            <a:off x="4492225" y="2592963"/>
            <a:ext cx="1318973" cy="1318973"/>
          </a:xfrm>
          <a:prstGeom prst="rect">
            <a:avLst/>
          </a:prstGeom>
          <a:noFill/>
          <a:ln>
            <a:noFill/>
          </a:ln>
        </p:spPr>
      </p:pic>
      <p:pic>
        <p:nvPicPr>
          <p:cNvPr id="78" name="Google Shape;78;p16"/>
          <p:cNvPicPr preferRelativeResize="0"/>
          <p:nvPr/>
        </p:nvPicPr>
        <p:blipFill>
          <a:blip r:embed="rId6">
            <a:alphaModFix/>
          </a:blip>
          <a:stretch>
            <a:fillRect/>
          </a:stretch>
        </p:blipFill>
        <p:spPr>
          <a:xfrm>
            <a:off x="3845575" y="586975"/>
            <a:ext cx="2261002" cy="126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Isaac’s contributions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Wrote the ERD and User Stories</a:t>
            </a:r>
            <a:endParaRPr/>
          </a:p>
          <a:p>
            <a:pPr indent="0" lvl="0" marL="0" rtl="0" algn="l">
              <a:spcBef>
                <a:spcPts val="1200"/>
              </a:spcBef>
              <a:spcAft>
                <a:spcPts val="0"/>
              </a:spcAft>
              <a:buNone/>
            </a:pPr>
            <a:r>
              <a:rPr lang="en-GB"/>
              <a:t>Set up the code base</a:t>
            </a:r>
            <a:endParaRPr/>
          </a:p>
          <a:p>
            <a:pPr indent="0" lvl="0" marL="0" rtl="0" algn="l">
              <a:spcBef>
                <a:spcPts val="1200"/>
              </a:spcBef>
              <a:spcAft>
                <a:spcPts val="0"/>
              </a:spcAft>
              <a:buNone/>
            </a:pPr>
            <a:r>
              <a:rPr lang="en-GB"/>
              <a:t>Implemented user creation and login system</a:t>
            </a:r>
            <a:endParaRPr/>
          </a:p>
          <a:p>
            <a:pPr indent="0" lvl="0" marL="0" rtl="0" algn="l">
              <a:spcBef>
                <a:spcPts val="1200"/>
              </a:spcBef>
              <a:spcAft>
                <a:spcPts val="0"/>
              </a:spcAft>
              <a:buNone/>
            </a:pPr>
            <a:r>
              <a:rPr lang="en-GB"/>
              <a:t>Worked on session handling system</a:t>
            </a:r>
            <a:endParaRPr/>
          </a:p>
          <a:p>
            <a:pPr indent="0" lvl="0" marL="0" rtl="0" algn="l">
              <a:spcBef>
                <a:spcPts val="1200"/>
              </a:spcBef>
              <a:spcAft>
                <a:spcPts val="1200"/>
              </a:spcAft>
              <a:buNone/>
            </a:pPr>
            <a:r>
              <a:rPr lang="en-GB"/>
              <a:t>Resolved merge conflicts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Shabna’s contributions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Prepared the Class UML diagram.</a:t>
            </a:r>
            <a:endParaRPr/>
          </a:p>
          <a:p>
            <a:pPr indent="0" lvl="0" marL="0" rtl="0" algn="l">
              <a:spcBef>
                <a:spcPts val="1200"/>
              </a:spcBef>
              <a:spcAft>
                <a:spcPts val="0"/>
              </a:spcAft>
              <a:buNone/>
            </a:pPr>
            <a:r>
              <a:rPr lang="en-GB"/>
              <a:t>Implemented User functions including:</a:t>
            </a:r>
            <a:endParaRPr/>
          </a:p>
          <a:p>
            <a:pPr indent="0" lvl="0" marL="0" rtl="0" algn="l">
              <a:spcBef>
                <a:spcPts val="1200"/>
              </a:spcBef>
              <a:spcAft>
                <a:spcPts val="0"/>
              </a:spcAft>
              <a:buNone/>
            </a:pPr>
            <a:r>
              <a:rPr lang="en-GB"/>
              <a:t>	Edit preferences(Genres)</a:t>
            </a:r>
            <a:endParaRPr/>
          </a:p>
          <a:p>
            <a:pPr indent="0" lvl="0" marL="0" rtl="0" algn="l">
              <a:spcBef>
                <a:spcPts val="1200"/>
              </a:spcBef>
              <a:spcAft>
                <a:spcPts val="0"/>
              </a:spcAft>
              <a:buNone/>
            </a:pPr>
            <a:r>
              <a:rPr lang="en-GB"/>
              <a:t>	Remove preferences</a:t>
            </a:r>
            <a:endParaRPr/>
          </a:p>
          <a:p>
            <a:pPr indent="0" lvl="0" marL="0" rtl="0" algn="l">
              <a:spcBef>
                <a:spcPts val="1200"/>
              </a:spcBef>
              <a:spcAft>
                <a:spcPts val="0"/>
              </a:spcAft>
              <a:buNone/>
            </a:pPr>
            <a:r>
              <a:rPr lang="en-GB"/>
              <a:t>	Delete User Profile</a:t>
            </a:r>
            <a:endParaRPr/>
          </a:p>
          <a:p>
            <a:pPr indent="0" lvl="0" marL="0" rtl="0" algn="l">
              <a:spcBef>
                <a:spcPts val="1200"/>
              </a:spcBef>
              <a:spcAft>
                <a:spcPts val="1200"/>
              </a:spcAft>
              <a:buNone/>
            </a:pPr>
            <a:r>
              <a:rPr lang="en-GB"/>
              <a:t>	Add Favourite movies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Ruchita’s contributions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Prepared the Flowchart.</a:t>
            </a:r>
            <a:endParaRPr/>
          </a:p>
          <a:p>
            <a:pPr indent="0" lvl="0" marL="0" rtl="0" algn="l">
              <a:spcBef>
                <a:spcPts val="1200"/>
              </a:spcBef>
              <a:spcAft>
                <a:spcPts val="0"/>
              </a:spcAft>
              <a:buNone/>
            </a:pPr>
            <a:r>
              <a:rPr lang="en-GB"/>
              <a:t>Implemented Get Movies by Genre Name.</a:t>
            </a:r>
            <a:endParaRPr/>
          </a:p>
          <a:p>
            <a:pPr indent="0" lvl="0" marL="0" rtl="0" algn="l">
              <a:spcBef>
                <a:spcPts val="1200"/>
              </a:spcBef>
              <a:spcAft>
                <a:spcPts val="0"/>
              </a:spcAft>
              <a:buNone/>
            </a:pPr>
            <a:r>
              <a:rPr lang="en-GB"/>
              <a:t>Implemented Get Movies by their Ratings.</a:t>
            </a:r>
            <a:endParaRPr/>
          </a:p>
          <a:p>
            <a:pPr indent="0" lvl="0" marL="0" rtl="0" algn="l">
              <a:spcBef>
                <a:spcPts val="1200"/>
              </a:spcBef>
              <a:spcAft>
                <a:spcPts val="0"/>
              </a:spcAft>
              <a:buNone/>
            </a:pPr>
            <a:r>
              <a:rPr lang="en-GB"/>
              <a:t>Implemented Get Movies by their Preferences.</a:t>
            </a:r>
            <a:endParaRPr/>
          </a:p>
          <a:p>
            <a:pPr indent="0" lvl="0" marL="0" rtl="0" algn="l">
              <a:spcBef>
                <a:spcPts val="1200"/>
              </a:spcBef>
              <a:spcAft>
                <a:spcPts val="0"/>
              </a:spcAft>
              <a:buNone/>
            </a:pPr>
            <a:r>
              <a:rPr lang="en-GB"/>
              <a:t>Implemented Unit Testing For these Functionalities.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Kojo’s contributions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Implemented database</a:t>
            </a:r>
            <a:endParaRPr/>
          </a:p>
          <a:p>
            <a:pPr indent="0" lvl="0" marL="0" rtl="0" algn="l">
              <a:spcBef>
                <a:spcPts val="1200"/>
              </a:spcBef>
              <a:spcAft>
                <a:spcPts val="0"/>
              </a:spcAft>
              <a:buNone/>
            </a:pPr>
            <a:r>
              <a:rPr lang="en-GB"/>
              <a:t>Created test cases</a:t>
            </a:r>
            <a:endParaRPr/>
          </a:p>
          <a:p>
            <a:pPr indent="0" lvl="0" marL="0" rtl="0" algn="l">
              <a:spcBef>
                <a:spcPts val="1200"/>
              </a:spcBef>
              <a:spcAft>
                <a:spcPts val="0"/>
              </a:spcAft>
              <a:buNone/>
            </a:pPr>
            <a:r>
              <a:rPr lang="en-GB"/>
              <a:t>Created genre DAO</a:t>
            </a:r>
            <a:endParaRPr/>
          </a:p>
          <a:p>
            <a:pPr indent="0" lvl="0" marL="0" rtl="0" algn="l">
              <a:spcBef>
                <a:spcPts val="1200"/>
              </a:spcBef>
              <a:spcAft>
                <a:spcPts val="1200"/>
              </a:spcAft>
              <a:buNone/>
            </a:pPr>
            <a:r>
              <a:rPr lang="en-GB"/>
              <a:t>Implemented API connection to get genres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demo</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Demonstration of the app using Postman</a:t>
            </a:r>
            <a:endParaRPr/>
          </a:p>
          <a:p>
            <a:pPr indent="0" lvl="0" marL="0" rtl="0" algn="l">
              <a:spcBef>
                <a:spcPts val="1200"/>
              </a:spcBef>
              <a:spcAft>
                <a:spcPts val="0"/>
              </a:spcAft>
              <a:buNone/>
            </a:pPr>
            <a:r>
              <a:rPr lang="en-GB"/>
              <a:t>-Create user</a:t>
            </a:r>
            <a:endParaRPr/>
          </a:p>
          <a:p>
            <a:pPr indent="0" lvl="0" marL="0" rtl="0" algn="l">
              <a:spcBef>
                <a:spcPts val="1200"/>
              </a:spcBef>
              <a:spcAft>
                <a:spcPts val="0"/>
              </a:spcAft>
              <a:buNone/>
            </a:pPr>
            <a:r>
              <a:rPr lang="en-GB"/>
              <a:t>-Log in</a:t>
            </a:r>
            <a:endParaRPr/>
          </a:p>
          <a:p>
            <a:pPr indent="0" lvl="0" marL="0" rtl="0" algn="l">
              <a:spcBef>
                <a:spcPts val="1200"/>
              </a:spcBef>
              <a:spcAft>
                <a:spcPts val="0"/>
              </a:spcAft>
              <a:buNone/>
            </a:pPr>
            <a:r>
              <a:rPr lang="en-GB"/>
              <a:t>-List movies</a:t>
            </a:r>
            <a:endParaRPr/>
          </a:p>
          <a:p>
            <a:pPr indent="0" lvl="0" marL="0" rtl="0" algn="l">
              <a:spcBef>
                <a:spcPts val="1200"/>
              </a:spcBef>
              <a:spcAft>
                <a:spcPts val="0"/>
              </a:spcAft>
              <a:buNone/>
            </a:pPr>
            <a:r>
              <a:rPr lang="en-GB"/>
              <a:t>-Add preferred genres</a:t>
            </a:r>
            <a:endParaRPr/>
          </a:p>
          <a:p>
            <a:pPr indent="0" lvl="0" marL="0" rtl="0" algn="l">
              <a:spcBef>
                <a:spcPts val="1200"/>
              </a:spcBef>
              <a:spcAft>
                <a:spcPts val="1200"/>
              </a:spcAft>
              <a:buNone/>
            </a:pPr>
            <a:r>
              <a:rPr lang="en-GB"/>
              <a:t>-Show list of recommended films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