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1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A76BA-20CD-AB4B-B2FD-1F9D9EEAD9AD}" type="datetimeFigureOut">
              <a:rPr kumimoji="1" lang="ko-KR" altLang="en-US" smtClean="0"/>
              <a:t>2017. 8. 17.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91711-9EA2-CB45-BE4B-602C5A2924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487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91711-9EA2-CB45-BE4B-602C5A29243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58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E0E-23DD-B446-80C8-0C20301ED5B8}" type="datetimeFigureOut">
              <a:rPr kumimoji="1" lang="ko-KR" altLang="en-US" smtClean="0"/>
              <a:t>2017. 8. 17.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52F-1BA8-654E-A413-EF1236A597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581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E0E-23DD-B446-80C8-0C20301ED5B8}" type="datetimeFigureOut">
              <a:rPr kumimoji="1" lang="ko-KR" altLang="en-US" smtClean="0"/>
              <a:t>2017. 8. 17.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52F-1BA8-654E-A413-EF1236A597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052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E0E-23DD-B446-80C8-0C20301ED5B8}" type="datetimeFigureOut">
              <a:rPr kumimoji="1" lang="ko-KR" altLang="en-US" smtClean="0"/>
              <a:t>2017. 8. 17.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52F-1BA8-654E-A413-EF1236A597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919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E0E-23DD-B446-80C8-0C20301ED5B8}" type="datetimeFigureOut">
              <a:rPr kumimoji="1" lang="ko-KR" altLang="en-US" smtClean="0"/>
              <a:t>2017. 8. 17.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52F-1BA8-654E-A413-EF1236A597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86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E0E-23DD-B446-80C8-0C20301ED5B8}" type="datetimeFigureOut">
              <a:rPr kumimoji="1" lang="ko-KR" altLang="en-US" smtClean="0"/>
              <a:t>2017. 8. 17.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52F-1BA8-654E-A413-EF1236A597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09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E0E-23DD-B446-80C8-0C20301ED5B8}" type="datetimeFigureOut">
              <a:rPr kumimoji="1" lang="ko-KR" altLang="en-US" smtClean="0"/>
              <a:t>2017. 8. 17.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52F-1BA8-654E-A413-EF1236A597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97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E0E-23DD-B446-80C8-0C20301ED5B8}" type="datetimeFigureOut">
              <a:rPr kumimoji="1" lang="ko-KR" altLang="en-US" smtClean="0"/>
              <a:t>2017. 8. 17.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52F-1BA8-654E-A413-EF1236A597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08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E0E-23DD-B446-80C8-0C20301ED5B8}" type="datetimeFigureOut">
              <a:rPr kumimoji="1" lang="ko-KR" altLang="en-US" smtClean="0"/>
              <a:t>2017. 8. 17.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52F-1BA8-654E-A413-EF1236A597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0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E0E-23DD-B446-80C8-0C20301ED5B8}" type="datetimeFigureOut">
              <a:rPr kumimoji="1" lang="ko-KR" altLang="en-US" smtClean="0"/>
              <a:t>2017. 8. 17.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52F-1BA8-654E-A413-EF1236A597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7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E0E-23DD-B446-80C8-0C20301ED5B8}" type="datetimeFigureOut">
              <a:rPr kumimoji="1" lang="ko-KR" altLang="en-US" smtClean="0"/>
              <a:t>2017. 8. 17.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52F-1BA8-654E-A413-EF1236A597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452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4E0E-23DD-B446-80C8-0C20301ED5B8}" type="datetimeFigureOut">
              <a:rPr kumimoji="1" lang="ko-KR" altLang="en-US" smtClean="0"/>
              <a:t>2017. 8. 17.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652F-1BA8-654E-A413-EF1236A597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329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4E0E-23DD-B446-80C8-0C20301ED5B8}" type="datetimeFigureOut">
              <a:rPr kumimoji="1" lang="ko-KR" altLang="en-US" smtClean="0"/>
              <a:t>2017. 8. 17.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652F-1BA8-654E-A413-EF1236A597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090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그래프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그래프 정의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현실세계의 사물이나 추상적인 개념 간의 연결 관계를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경로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싸이클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간선</a:t>
            </a:r>
            <a:br>
              <a:rPr lang="ko-KR" altLang="en-US" dirty="0" smtClean="0"/>
            </a:br>
            <a:endParaRPr kumimoji="1"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40" y="2940553"/>
            <a:ext cx="5549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그래프의 종류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/>
            </a:r>
            <a:br>
              <a:rPr lang="ko-KR" altLang="en-US" dirty="0" smtClean="0"/>
            </a:br>
            <a:endParaRPr kumimoji="1" lang="en-US" altLang="ko-KR" dirty="0" smtClean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" y="1690688"/>
            <a:ext cx="3625161" cy="34813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62" y="1690688"/>
            <a:ext cx="3532188" cy="31625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52" y="1531939"/>
            <a:ext cx="3457575" cy="31069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4413" y="531495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무방향 그래프</a:t>
            </a:r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83956" y="533388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방향 그래프</a:t>
            </a:r>
            <a:endParaRPr kumimoji="1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53500" y="533388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가중치 그래프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Floyd </a:t>
            </a:r>
            <a:r>
              <a:rPr kumimoji="1" lang="en-US" altLang="ko-KR" dirty="0" err="1" smtClean="0"/>
              <a:t>warshall</a:t>
            </a:r>
            <a:endParaRPr kumimoji="1"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3" y="2476500"/>
            <a:ext cx="10768133" cy="4267200"/>
          </a:xfrm>
        </p:spPr>
      </p:pic>
      <p:sp>
        <p:nvSpPr>
          <p:cNvPr id="12" name="TextBox 11"/>
          <p:cNvSpPr txBox="1"/>
          <p:nvPr/>
        </p:nvSpPr>
        <p:spPr>
          <a:xfrm>
            <a:off x="711933" y="1553170"/>
            <a:ext cx="1067311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2000" dirty="0"/>
              <a:t>두 정점을 잇는 최소 비용 경로는 경유지를 거치거나 거치지 않는 경로 중 하나에 속한다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2000" dirty="0"/>
              <a:t>만약 경유지를 거친다면 그것을 이루는 부분 경로 역시 최소 비용 경로여야 한다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4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ko-KR" dirty="0" smtClean="0"/>
              <a:t>https://</a:t>
            </a:r>
            <a:r>
              <a:rPr kumimoji="1" lang="en-US" altLang="ko-KR" dirty="0" err="1" smtClean="0"/>
              <a:t>www.acmicpc.net</a:t>
            </a:r>
            <a:r>
              <a:rPr kumimoji="1" lang="en-US" altLang="ko-KR" dirty="0" smtClean="0"/>
              <a:t>/problem/11404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58</Words>
  <Application>Microsoft Macintosh PowerPoint</Application>
  <PresentationFormat>와이드스크린</PresentationFormat>
  <Paragraphs>22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그래프</vt:lpstr>
      <vt:lpstr>그래프 정의</vt:lpstr>
      <vt:lpstr>그래프의 종류</vt:lpstr>
      <vt:lpstr>Floyd warshall</vt:lpstr>
      <vt:lpstr>문제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그래프</dc:title>
  <dc:creator>하성권</dc:creator>
  <cp:lastModifiedBy>하성권</cp:lastModifiedBy>
  <cp:revision>6</cp:revision>
  <dcterms:created xsi:type="dcterms:W3CDTF">2017-08-17T06:58:48Z</dcterms:created>
  <dcterms:modified xsi:type="dcterms:W3CDTF">2017-08-17T07:35:22Z</dcterms:modified>
</cp:coreProperties>
</file>