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64"/>
  </p:normalViewPr>
  <p:slideViewPr>
    <p:cSldViewPr snapToGrid="0" snapToObjects="1">
      <p:cViewPr varScale="1">
        <p:scale>
          <a:sx n="89" d="100"/>
          <a:sy n="89" d="100"/>
        </p:scale>
        <p:origin x="1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9A34-67F9-C844-BBEA-C20B4708B64B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C87-1A95-D14F-95CF-CA6A73DB44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36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9A34-67F9-C844-BBEA-C20B4708B64B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C87-1A95-D14F-95CF-CA6A73DB44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54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9A34-67F9-C844-BBEA-C20B4708B64B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C87-1A95-D14F-95CF-CA6A73DB44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388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9A34-67F9-C844-BBEA-C20B4708B64B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C87-1A95-D14F-95CF-CA6A73DB44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67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9A34-67F9-C844-BBEA-C20B4708B64B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C87-1A95-D14F-95CF-CA6A73DB44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738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9A34-67F9-C844-BBEA-C20B4708B64B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C87-1A95-D14F-95CF-CA6A73DB44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8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9A34-67F9-C844-BBEA-C20B4708B64B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C87-1A95-D14F-95CF-CA6A73DB44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05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9A34-67F9-C844-BBEA-C20B4708B64B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C87-1A95-D14F-95CF-CA6A73DB44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07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9A34-67F9-C844-BBEA-C20B4708B64B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C87-1A95-D14F-95CF-CA6A73DB44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98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9A34-67F9-C844-BBEA-C20B4708B64B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C87-1A95-D14F-95CF-CA6A73DB44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80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9A34-67F9-C844-BBEA-C20B4708B64B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C87-1A95-D14F-95CF-CA6A73DB44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75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9A34-67F9-C844-BBEA-C20B4708B64B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FC87-1A95-D14F-95CF-CA6A73DB44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43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Tree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후위순회</a:t>
            </a:r>
            <a:r>
              <a:rPr kumimoji="1" lang="en-US" altLang="ko-KR" dirty="0" smtClean="0"/>
              <a:t>(post-order)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왼쪽 </a:t>
            </a:r>
            <a:r>
              <a:rPr kumimoji="1" lang="en-US" altLang="ko-KR" dirty="0" smtClean="0"/>
              <a:t>subtree</a:t>
            </a:r>
            <a:r>
              <a:rPr kumimoji="1" lang="ko-KR" altLang="en-US" dirty="0" smtClean="0"/>
              <a:t>를 방문한다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오른쪽 </a:t>
            </a:r>
            <a:r>
              <a:rPr kumimoji="1" lang="en-US" altLang="ko-KR" dirty="0" smtClean="0"/>
              <a:t>subtree</a:t>
            </a:r>
            <a:r>
              <a:rPr kumimoji="1" lang="ko-KR" altLang="en-US" dirty="0" smtClean="0"/>
              <a:t>를 방문한다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Root</a:t>
            </a:r>
            <a:r>
              <a:rPr kumimoji="1" lang="ko-KR" altLang="en-US" dirty="0" smtClean="0"/>
              <a:t>를 방문한다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74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후위순회</a:t>
            </a:r>
            <a:r>
              <a:rPr kumimoji="1" lang="en-US" altLang="ko-KR" dirty="0" smtClean="0"/>
              <a:t>(post-order)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/>
              <a:t>Sudo</a:t>
            </a:r>
            <a:r>
              <a:rPr kumimoji="1" lang="en-US" altLang="ko-KR" dirty="0" smtClean="0"/>
              <a:t>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/>
              <a:t>post_order_traversal</a:t>
            </a:r>
            <a:r>
              <a:rPr kumimoji="1" lang="en-US" altLang="ko-KR" dirty="0" smtClean="0"/>
              <a:t>(current node){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	if(current node is not leaf node){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post_order_traversal</a:t>
            </a:r>
            <a:r>
              <a:rPr kumimoji="1" lang="en-US" altLang="ko-KR" dirty="0" smtClean="0"/>
              <a:t>(left child node)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 smtClean="0"/>
              <a:t>		visit(current node)</a:t>
            </a:r>
            <a:endParaRPr kumimoji="1" lang="en-US" altLang="ko-KR" dirty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post_order_traversal</a:t>
            </a:r>
            <a:r>
              <a:rPr kumimoji="1" lang="en-US" altLang="ko-KR" dirty="0" smtClean="0"/>
              <a:t>(right child node)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 smtClean="0"/>
              <a:t>	}</a:t>
            </a: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50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후위순회</a:t>
            </a:r>
            <a:r>
              <a:rPr kumimoji="1" lang="en-US" altLang="ko-KR" dirty="0" smtClean="0"/>
              <a:t>(post-order)</a:t>
            </a:r>
            <a:endParaRPr kumimoji="1"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314949" y="1383505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271962" y="2830846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54017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024016" y="5556833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</a:t>
            </a:r>
            <a:endParaRPr kumimoji="1"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357936" y="2830846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79429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400922" y="5556833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143374" y="5544465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H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793456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cxnSp>
        <p:nvCxnSpPr>
          <p:cNvPr id="14" name="직선 연결선[R] 13"/>
          <p:cNvCxnSpPr>
            <a:stCxn id="4" idx="3"/>
            <a:endCxn id="5" idx="0"/>
          </p:cNvCxnSpPr>
          <p:nvPr/>
        </p:nvCxnSpPr>
        <p:spPr>
          <a:xfrm flipH="1">
            <a:off x="4793456" y="2249361"/>
            <a:ext cx="674235" cy="58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>
            <a:stCxn id="5" idx="3"/>
            <a:endCxn id="6" idx="0"/>
          </p:cNvCxnSpPr>
          <p:nvPr/>
        </p:nvCxnSpPr>
        <p:spPr>
          <a:xfrm flipH="1">
            <a:off x="4075511" y="3696702"/>
            <a:ext cx="349193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>
            <a:stCxn id="6" idx="3"/>
            <a:endCxn id="7" idx="0"/>
          </p:cNvCxnSpPr>
          <p:nvPr/>
        </p:nvCxnSpPr>
        <p:spPr>
          <a:xfrm flipH="1">
            <a:off x="3545510" y="4985417"/>
            <a:ext cx="161249" cy="5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>
            <a:stCxn id="6" idx="5"/>
            <a:endCxn id="11" idx="0"/>
          </p:cNvCxnSpPr>
          <p:nvPr/>
        </p:nvCxnSpPr>
        <p:spPr>
          <a:xfrm>
            <a:off x="4444262" y="4985417"/>
            <a:ext cx="220606" cy="55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5" idx="5"/>
            <a:endCxn id="12" idx="0"/>
          </p:cNvCxnSpPr>
          <p:nvPr/>
        </p:nvCxnSpPr>
        <p:spPr>
          <a:xfrm>
            <a:off x="5162207" y="3696702"/>
            <a:ext cx="152743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>
            <a:stCxn id="4" idx="5"/>
            <a:endCxn id="8" idx="0"/>
          </p:cNvCxnSpPr>
          <p:nvPr/>
        </p:nvCxnSpPr>
        <p:spPr>
          <a:xfrm>
            <a:off x="6205194" y="2249361"/>
            <a:ext cx="674236" cy="58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8" idx="5"/>
            <a:endCxn id="9" idx="0"/>
          </p:cNvCxnSpPr>
          <p:nvPr/>
        </p:nvCxnSpPr>
        <p:spPr>
          <a:xfrm>
            <a:off x="7248181" y="3696702"/>
            <a:ext cx="152742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5"/>
            <a:endCxn id="10" idx="0"/>
          </p:cNvCxnSpPr>
          <p:nvPr/>
        </p:nvCxnSpPr>
        <p:spPr>
          <a:xfrm>
            <a:off x="7769674" y="4985417"/>
            <a:ext cx="152742" cy="5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4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후위순회</a:t>
            </a:r>
            <a:r>
              <a:rPr kumimoji="1" lang="en-US" altLang="ko-KR" dirty="0" smtClean="0"/>
              <a:t>(post-order)</a:t>
            </a:r>
            <a:endParaRPr kumimoji="1"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314949" y="1383505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271962" y="2830846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54017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024016" y="5556833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</a:t>
            </a:r>
            <a:endParaRPr kumimoji="1"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357936" y="2830846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79429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400922" y="5556833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143374" y="5544465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H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793456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cxnSp>
        <p:nvCxnSpPr>
          <p:cNvPr id="14" name="직선 연결선[R] 13"/>
          <p:cNvCxnSpPr>
            <a:stCxn id="4" idx="3"/>
            <a:endCxn id="5" idx="0"/>
          </p:cNvCxnSpPr>
          <p:nvPr/>
        </p:nvCxnSpPr>
        <p:spPr>
          <a:xfrm flipH="1">
            <a:off x="4793456" y="2249361"/>
            <a:ext cx="674235" cy="58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>
            <a:stCxn id="5" idx="3"/>
            <a:endCxn id="6" idx="0"/>
          </p:cNvCxnSpPr>
          <p:nvPr/>
        </p:nvCxnSpPr>
        <p:spPr>
          <a:xfrm flipH="1">
            <a:off x="4075511" y="3696702"/>
            <a:ext cx="349193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>
            <a:stCxn id="6" idx="3"/>
            <a:endCxn id="7" idx="0"/>
          </p:cNvCxnSpPr>
          <p:nvPr/>
        </p:nvCxnSpPr>
        <p:spPr>
          <a:xfrm flipH="1">
            <a:off x="3545510" y="4985417"/>
            <a:ext cx="161249" cy="5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>
            <a:stCxn id="6" idx="5"/>
            <a:endCxn id="11" idx="0"/>
          </p:cNvCxnSpPr>
          <p:nvPr/>
        </p:nvCxnSpPr>
        <p:spPr>
          <a:xfrm>
            <a:off x="4444262" y="4985417"/>
            <a:ext cx="220606" cy="55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5" idx="5"/>
            <a:endCxn id="12" idx="0"/>
          </p:cNvCxnSpPr>
          <p:nvPr/>
        </p:nvCxnSpPr>
        <p:spPr>
          <a:xfrm>
            <a:off x="5162207" y="3696702"/>
            <a:ext cx="152743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>
            <a:stCxn id="4" idx="5"/>
            <a:endCxn id="8" idx="0"/>
          </p:cNvCxnSpPr>
          <p:nvPr/>
        </p:nvCxnSpPr>
        <p:spPr>
          <a:xfrm>
            <a:off x="6205194" y="2249361"/>
            <a:ext cx="674236" cy="58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8" idx="5"/>
            <a:endCxn id="9" idx="0"/>
          </p:cNvCxnSpPr>
          <p:nvPr/>
        </p:nvCxnSpPr>
        <p:spPr>
          <a:xfrm>
            <a:off x="7248181" y="3696702"/>
            <a:ext cx="152742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5"/>
            <a:endCxn id="10" idx="0"/>
          </p:cNvCxnSpPr>
          <p:nvPr/>
        </p:nvCxnSpPr>
        <p:spPr>
          <a:xfrm>
            <a:off x="7769674" y="4985417"/>
            <a:ext cx="152742" cy="5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79429" y="1171575"/>
            <a:ext cx="4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G-&gt;H-&gt;D-&gt;E-&gt;B-&gt;I-&gt;F-&gt;C-&gt;A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78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 smtClean="0"/>
              <a:t>이진 트리</a:t>
            </a:r>
            <a:r>
              <a:rPr kumimoji="1" lang="en-US" altLang="ko-KR" sz="3600" dirty="0" smtClean="0"/>
              <a:t>(</a:t>
            </a:r>
            <a:r>
              <a:rPr kumimoji="1" lang="en-US" altLang="ko-KR" sz="3600" dirty="0" smtClean="0"/>
              <a:t>binary tree)</a:t>
            </a:r>
            <a:endParaRPr kumimoji="1" lang="ko-KR" altLang="en-US" sz="3600" dirty="0"/>
          </a:p>
        </p:txBody>
      </p:sp>
      <p:sp>
        <p:nvSpPr>
          <p:cNvPr id="4" name="타원 3"/>
          <p:cNvSpPr/>
          <p:nvPr/>
        </p:nvSpPr>
        <p:spPr>
          <a:xfrm>
            <a:off x="8198649" y="1320633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10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81853" y="2740359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63908" y="4029074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933907" y="5466346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67827" y="2740359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13</a:t>
            </a:r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789320" y="4029074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17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310813" y="5466346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21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53265" y="5453978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03347" y="4029074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9</a:t>
            </a:r>
            <a:endParaRPr kumimoji="1" lang="ko-KR" altLang="en-US" dirty="0"/>
          </a:p>
        </p:txBody>
      </p:sp>
      <p:cxnSp>
        <p:nvCxnSpPr>
          <p:cNvPr id="14" name="직선 연결선[R] 13"/>
          <p:cNvCxnSpPr>
            <a:stCxn id="4" idx="3"/>
            <a:endCxn id="5" idx="0"/>
          </p:cNvCxnSpPr>
          <p:nvPr/>
        </p:nvCxnSpPr>
        <p:spPr>
          <a:xfrm flipH="1">
            <a:off x="7703347" y="2186489"/>
            <a:ext cx="648044" cy="55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>
            <a:stCxn id="5" idx="3"/>
            <a:endCxn id="6" idx="0"/>
          </p:cNvCxnSpPr>
          <p:nvPr/>
        </p:nvCxnSpPr>
        <p:spPr>
          <a:xfrm flipH="1">
            <a:off x="6985402" y="3606215"/>
            <a:ext cx="349193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>
            <a:stCxn id="6" idx="3"/>
            <a:endCxn id="7" idx="0"/>
          </p:cNvCxnSpPr>
          <p:nvPr/>
        </p:nvCxnSpPr>
        <p:spPr>
          <a:xfrm flipH="1">
            <a:off x="6455401" y="4894930"/>
            <a:ext cx="161249" cy="5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>
            <a:stCxn id="6" idx="5"/>
            <a:endCxn id="11" idx="0"/>
          </p:cNvCxnSpPr>
          <p:nvPr/>
        </p:nvCxnSpPr>
        <p:spPr>
          <a:xfrm>
            <a:off x="7354153" y="4894930"/>
            <a:ext cx="220606" cy="55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5" idx="5"/>
            <a:endCxn id="12" idx="0"/>
          </p:cNvCxnSpPr>
          <p:nvPr/>
        </p:nvCxnSpPr>
        <p:spPr>
          <a:xfrm>
            <a:off x="8072098" y="3606215"/>
            <a:ext cx="152743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>
            <a:stCxn id="4" idx="5"/>
            <a:endCxn id="8" idx="0"/>
          </p:cNvCxnSpPr>
          <p:nvPr/>
        </p:nvCxnSpPr>
        <p:spPr>
          <a:xfrm>
            <a:off x="9088894" y="2186489"/>
            <a:ext cx="700427" cy="55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8" idx="5"/>
            <a:endCxn id="9" idx="0"/>
          </p:cNvCxnSpPr>
          <p:nvPr/>
        </p:nvCxnSpPr>
        <p:spPr>
          <a:xfrm>
            <a:off x="10158072" y="3606215"/>
            <a:ext cx="152742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5"/>
            <a:endCxn id="10" idx="0"/>
          </p:cNvCxnSpPr>
          <p:nvPr/>
        </p:nvCxnSpPr>
        <p:spPr>
          <a:xfrm>
            <a:off x="10679565" y="4894930"/>
            <a:ext cx="152742" cy="5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1800225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자식 노드가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 이하인 트리</a:t>
            </a:r>
            <a:endParaRPr kumimoji="1" lang="ko-KR" altLang="en-US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838200" y="29882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 smtClean="0"/>
              <a:t>이진 탐색 트리</a:t>
            </a:r>
            <a:r>
              <a:rPr kumimoji="1" lang="en-US" altLang="ko-KR" sz="3600" dirty="0" smtClean="0"/>
              <a:t/>
            </a:r>
            <a:br>
              <a:rPr kumimoji="1" lang="en-US" altLang="ko-KR" sz="3600" dirty="0" smtClean="0"/>
            </a:br>
            <a:r>
              <a:rPr kumimoji="1" lang="en-US" altLang="ko-KR" sz="3600" dirty="0" smtClean="0"/>
              <a:t>(binary search tree)</a:t>
            </a:r>
            <a:endParaRPr kumimoji="1" lang="ko-KR" alt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4525598"/>
            <a:ext cx="990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이진 탐색 트리이며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왼쪽 자식은 자신보다 작은값이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오른쪽 자식은 자신보다 큰 값이 저장되는 트리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6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 smtClean="0"/>
              <a:t>이진 </a:t>
            </a:r>
            <a:r>
              <a:rPr kumimoji="1" lang="ko-KR" altLang="en-US" sz="3600" dirty="0" smtClean="0"/>
              <a:t>탐색</a:t>
            </a:r>
            <a:r>
              <a:rPr kumimoji="1" lang="en-US" altLang="ko-KR" sz="3600" dirty="0" smtClean="0"/>
              <a:t>(</a:t>
            </a:r>
            <a:r>
              <a:rPr kumimoji="1" lang="en-US" altLang="ko-KR" sz="3600" dirty="0" smtClean="0"/>
              <a:t>binary search)</a:t>
            </a:r>
            <a:endParaRPr kumimoji="1"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14513"/>
            <a:ext cx="895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dirty="0" smtClean="0"/>
              <a:t>정렬된 배열에서 값을 탐색하는 방법</a:t>
            </a:r>
            <a:endParaRPr kumimoji="1"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1" y="2555875"/>
            <a:ext cx="4648200" cy="10795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" y="3787497"/>
            <a:ext cx="4432300" cy="1397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" y="5336619"/>
            <a:ext cx="4432300" cy="9398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18" y="2307670"/>
            <a:ext cx="4559300" cy="1778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18" y="4039910"/>
            <a:ext cx="4495800" cy="889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943725" y="5336619"/>
            <a:ext cx="375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시간복잡도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nLog</a:t>
            </a:r>
            <a:r>
              <a:rPr kumimoji="1" lang="en-US" altLang="ko-KR" dirty="0" smtClean="0"/>
              <a:t>(n)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79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전위순회</a:t>
            </a:r>
            <a:r>
              <a:rPr kumimoji="1" lang="en-US" altLang="ko-KR" dirty="0" smtClean="0"/>
              <a:t>(pre-order)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Root</a:t>
            </a:r>
            <a:r>
              <a:rPr kumimoji="1" lang="ko-KR" altLang="en-US" dirty="0" smtClean="0"/>
              <a:t>를 방문한다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왼쪽 </a:t>
            </a:r>
            <a:r>
              <a:rPr kumimoji="1" lang="en-US" altLang="ko-KR" dirty="0" smtClean="0"/>
              <a:t>subtree</a:t>
            </a:r>
            <a:r>
              <a:rPr kumimoji="1" lang="ko-KR" altLang="en-US" dirty="0" smtClean="0"/>
              <a:t>를 방문한다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오른쪽 </a:t>
            </a:r>
            <a:r>
              <a:rPr kumimoji="1" lang="en-US" altLang="ko-KR" dirty="0" smtClean="0"/>
              <a:t>subtree</a:t>
            </a:r>
            <a:r>
              <a:rPr kumimoji="1" lang="ko-KR" altLang="en-US" dirty="0" smtClean="0"/>
              <a:t>를 방문한다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18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전위순회</a:t>
            </a:r>
            <a:r>
              <a:rPr kumimoji="1" lang="en-US" altLang="ko-KR" dirty="0" smtClean="0"/>
              <a:t>(pre-order)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/>
              <a:t>Sudo</a:t>
            </a:r>
            <a:r>
              <a:rPr kumimoji="1" lang="en-US" altLang="ko-KR" dirty="0" smtClean="0"/>
              <a:t>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/>
              <a:t>pre_order_traversal</a:t>
            </a:r>
            <a:r>
              <a:rPr kumimoji="1" lang="en-US" altLang="ko-KR" dirty="0" smtClean="0"/>
              <a:t>(current node){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	if(current node is not leaf node){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	visit(current node)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pre_order_traversal</a:t>
            </a:r>
            <a:r>
              <a:rPr kumimoji="1" lang="en-US" altLang="ko-KR" dirty="0" smtClean="0"/>
              <a:t>(left child node)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pre_order_traversal</a:t>
            </a:r>
            <a:r>
              <a:rPr kumimoji="1" lang="en-US" altLang="ko-KR" dirty="0" smtClean="0"/>
              <a:t>(right child node)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 smtClean="0"/>
              <a:t>	}</a:t>
            </a: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0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전위순회</a:t>
            </a:r>
            <a:r>
              <a:rPr kumimoji="1" lang="en-US" altLang="ko-KR" dirty="0" smtClean="0"/>
              <a:t>(pre-order)</a:t>
            </a:r>
            <a:endParaRPr kumimoji="1"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314949" y="1383505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271962" y="2830846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54017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024016" y="5556833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</a:t>
            </a:r>
            <a:endParaRPr kumimoji="1"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357936" y="2830846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79429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400922" y="5556833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143374" y="5544465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H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793456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cxnSp>
        <p:nvCxnSpPr>
          <p:cNvPr id="14" name="직선 연결선[R] 13"/>
          <p:cNvCxnSpPr>
            <a:stCxn id="4" idx="3"/>
            <a:endCxn id="5" idx="0"/>
          </p:cNvCxnSpPr>
          <p:nvPr/>
        </p:nvCxnSpPr>
        <p:spPr>
          <a:xfrm flipH="1">
            <a:off x="4793456" y="2249361"/>
            <a:ext cx="674235" cy="58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>
            <a:stCxn id="5" idx="3"/>
            <a:endCxn id="6" idx="0"/>
          </p:cNvCxnSpPr>
          <p:nvPr/>
        </p:nvCxnSpPr>
        <p:spPr>
          <a:xfrm flipH="1">
            <a:off x="4075511" y="3696702"/>
            <a:ext cx="349193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>
            <a:stCxn id="6" idx="3"/>
            <a:endCxn id="7" idx="0"/>
          </p:cNvCxnSpPr>
          <p:nvPr/>
        </p:nvCxnSpPr>
        <p:spPr>
          <a:xfrm flipH="1">
            <a:off x="3545510" y="4985417"/>
            <a:ext cx="161249" cy="5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>
            <a:stCxn id="6" idx="5"/>
            <a:endCxn id="11" idx="0"/>
          </p:cNvCxnSpPr>
          <p:nvPr/>
        </p:nvCxnSpPr>
        <p:spPr>
          <a:xfrm>
            <a:off x="4444262" y="4985417"/>
            <a:ext cx="220606" cy="55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5" idx="5"/>
            <a:endCxn id="12" idx="0"/>
          </p:cNvCxnSpPr>
          <p:nvPr/>
        </p:nvCxnSpPr>
        <p:spPr>
          <a:xfrm>
            <a:off x="5162207" y="3696702"/>
            <a:ext cx="152743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>
            <a:stCxn id="4" idx="5"/>
            <a:endCxn id="8" idx="0"/>
          </p:cNvCxnSpPr>
          <p:nvPr/>
        </p:nvCxnSpPr>
        <p:spPr>
          <a:xfrm>
            <a:off x="6205194" y="2249361"/>
            <a:ext cx="674236" cy="58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8" idx="5"/>
            <a:endCxn id="9" idx="0"/>
          </p:cNvCxnSpPr>
          <p:nvPr/>
        </p:nvCxnSpPr>
        <p:spPr>
          <a:xfrm>
            <a:off x="7248181" y="3696702"/>
            <a:ext cx="152742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5"/>
            <a:endCxn id="10" idx="0"/>
          </p:cNvCxnSpPr>
          <p:nvPr/>
        </p:nvCxnSpPr>
        <p:spPr>
          <a:xfrm>
            <a:off x="7769674" y="4985417"/>
            <a:ext cx="152742" cy="5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24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전위순회</a:t>
            </a:r>
            <a:r>
              <a:rPr kumimoji="1" lang="en-US" altLang="ko-KR" dirty="0" smtClean="0"/>
              <a:t>(pre-order)</a:t>
            </a:r>
            <a:endParaRPr kumimoji="1"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314949" y="1383505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271962" y="2830846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54017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024016" y="5556833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</a:t>
            </a:r>
            <a:endParaRPr kumimoji="1"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357936" y="2830846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79429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400922" y="5556833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143374" y="5544465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H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793456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cxnSp>
        <p:nvCxnSpPr>
          <p:cNvPr id="14" name="직선 연결선[R] 13"/>
          <p:cNvCxnSpPr>
            <a:stCxn id="4" idx="3"/>
            <a:endCxn id="5" idx="0"/>
          </p:cNvCxnSpPr>
          <p:nvPr/>
        </p:nvCxnSpPr>
        <p:spPr>
          <a:xfrm flipH="1">
            <a:off x="4793456" y="2249361"/>
            <a:ext cx="674235" cy="58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>
            <a:stCxn id="5" idx="3"/>
            <a:endCxn id="6" idx="0"/>
          </p:cNvCxnSpPr>
          <p:nvPr/>
        </p:nvCxnSpPr>
        <p:spPr>
          <a:xfrm flipH="1">
            <a:off x="4075511" y="3696702"/>
            <a:ext cx="349193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>
            <a:stCxn id="6" idx="3"/>
            <a:endCxn id="7" idx="0"/>
          </p:cNvCxnSpPr>
          <p:nvPr/>
        </p:nvCxnSpPr>
        <p:spPr>
          <a:xfrm flipH="1">
            <a:off x="3545510" y="4985417"/>
            <a:ext cx="161249" cy="5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>
            <a:stCxn id="6" idx="5"/>
            <a:endCxn id="11" idx="0"/>
          </p:cNvCxnSpPr>
          <p:nvPr/>
        </p:nvCxnSpPr>
        <p:spPr>
          <a:xfrm>
            <a:off x="4444262" y="4985417"/>
            <a:ext cx="220606" cy="55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5" idx="5"/>
            <a:endCxn id="12" idx="0"/>
          </p:cNvCxnSpPr>
          <p:nvPr/>
        </p:nvCxnSpPr>
        <p:spPr>
          <a:xfrm>
            <a:off x="5162207" y="3696702"/>
            <a:ext cx="152743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>
            <a:stCxn id="4" idx="5"/>
            <a:endCxn id="8" idx="0"/>
          </p:cNvCxnSpPr>
          <p:nvPr/>
        </p:nvCxnSpPr>
        <p:spPr>
          <a:xfrm>
            <a:off x="6205194" y="2249361"/>
            <a:ext cx="674236" cy="58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8" idx="5"/>
            <a:endCxn id="9" idx="0"/>
          </p:cNvCxnSpPr>
          <p:nvPr/>
        </p:nvCxnSpPr>
        <p:spPr>
          <a:xfrm>
            <a:off x="7248181" y="3696702"/>
            <a:ext cx="152742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5"/>
            <a:endCxn id="10" idx="0"/>
          </p:cNvCxnSpPr>
          <p:nvPr/>
        </p:nvCxnSpPr>
        <p:spPr>
          <a:xfrm>
            <a:off x="7769674" y="4985417"/>
            <a:ext cx="152742" cy="5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79429" y="1171575"/>
            <a:ext cx="4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A-&gt;B-&gt;D-&gt;G-&gt;H-&gt;E-&gt;C-&gt;F-&gt;</a:t>
            </a:r>
            <a:r>
              <a:rPr kumimoji="1" lang="en-US" altLang="ko-KR" dirty="0"/>
              <a:t>I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4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중위순회</a:t>
            </a:r>
            <a:r>
              <a:rPr kumimoji="1" lang="en-US" altLang="ko-KR" dirty="0" smtClean="0"/>
              <a:t>(in-order)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왼쪽 </a:t>
            </a:r>
            <a:r>
              <a:rPr kumimoji="1" lang="en-US" altLang="ko-KR" dirty="0" smtClean="0"/>
              <a:t>subtree</a:t>
            </a:r>
            <a:r>
              <a:rPr kumimoji="1" lang="ko-KR" altLang="en-US" dirty="0" smtClean="0"/>
              <a:t>를 방문한다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Root</a:t>
            </a:r>
            <a:r>
              <a:rPr kumimoji="1" lang="ko-KR" altLang="en-US" dirty="0" smtClean="0"/>
              <a:t>를 방문한다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smtClean="0"/>
              <a:t>오른쪽 </a:t>
            </a:r>
            <a:r>
              <a:rPr kumimoji="1" lang="en-US" altLang="ko-KR" dirty="0" smtClean="0"/>
              <a:t>subtree</a:t>
            </a:r>
            <a:r>
              <a:rPr kumimoji="1" lang="ko-KR" altLang="en-US" dirty="0" smtClean="0"/>
              <a:t>를 방문한다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68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중위순회</a:t>
            </a:r>
            <a:r>
              <a:rPr kumimoji="1" lang="en-US" altLang="ko-KR" dirty="0" smtClean="0"/>
              <a:t>(in-order)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/>
              <a:t>Sudo</a:t>
            </a:r>
            <a:r>
              <a:rPr kumimoji="1" lang="en-US" altLang="ko-KR" dirty="0" smtClean="0"/>
              <a:t>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/>
              <a:t>in_order_traversal</a:t>
            </a:r>
            <a:r>
              <a:rPr kumimoji="1" lang="en-US" altLang="ko-KR" dirty="0" smtClean="0"/>
              <a:t>(current node){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	if(current node is not leaf node){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in_order_traversal</a:t>
            </a:r>
            <a:r>
              <a:rPr kumimoji="1" lang="en-US" altLang="ko-KR" dirty="0" smtClean="0"/>
              <a:t>(left child node)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 smtClean="0"/>
              <a:t>		visit(current node)</a:t>
            </a:r>
            <a:endParaRPr kumimoji="1" lang="en-US" altLang="ko-KR" dirty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in_order_traversal</a:t>
            </a:r>
            <a:r>
              <a:rPr kumimoji="1" lang="en-US" altLang="ko-KR" dirty="0" smtClean="0"/>
              <a:t>(right child node)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 smtClean="0"/>
              <a:t>	}</a:t>
            </a: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472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중위순회</a:t>
            </a:r>
            <a:r>
              <a:rPr kumimoji="1" lang="en-US" altLang="ko-KR" dirty="0" smtClean="0"/>
              <a:t>(in-order)</a:t>
            </a:r>
            <a:endParaRPr kumimoji="1"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314949" y="1383505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271962" y="2830846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54017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024016" y="5556833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</a:t>
            </a:r>
            <a:endParaRPr kumimoji="1"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357936" y="2830846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79429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400922" y="5556833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143374" y="5544465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H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793456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cxnSp>
        <p:nvCxnSpPr>
          <p:cNvPr id="14" name="직선 연결선[R] 13"/>
          <p:cNvCxnSpPr>
            <a:stCxn id="4" idx="3"/>
            <a:endCxn id="5" idx="0"/>
          </p:cNvCxnSpPr>
          <p:nvPr/>
        </p:nvCxnSpPr>
        <p:spPr>
          <a:xfrm flipH="1">
            <a:off x="4793456" y="2249361"/>
            <a:ext cx="674235" cy="58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>
            <a:stCxn id="5" idx="3"/>
            <a:endCxn id="6" idx="0"/>
          </p:cNvCxnSpPr>
          <p:nvPr/>
        </p:nvCxnSpPr>
        <p:spPr>
          <a:xfrm flipH="1">
            <a:off x="4075511" y="3696702"/>
            <a:ext cx="349193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>
            <a:stCxn id="6" idx="3"/>
            <a:endCxn id="7" idx="0"/>
          </p:cNvCxnSpPr>
          <p:nvPr/>
        </p:nvCxnSpPr>
        <p:spPr>
          <a:xfrm flipH="1">
            <a:off x="3545510" y="4985417"/>
            <a:ext cx="161249" cy="5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>
            <a:stCxn id="6" idx="5"/>
            <a:endCxn id="11" idx="0"/>
          </p:cNvCxnSpPr>
          <p:nvPr/>
        </p:nvCxnSpPr>
        <p:spPr>
          <a:xfrm>
            <a:off x="4444262" y="4985417"/>
            <a:ext cx="220606" cy="55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5" idx="5"/>
            <a:endCxn id="12" idx="0"/>
          </p:cNvCxnSpPr>
          <p:nvPr/>
        </p:nvCxnSpPr>
        <p:spPr>
          <a:xfrm>
            <a:off x="5162207" y="3696702"/>
            <a:ext cx="152743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>
            <a:stCxn id="4" idx="5"/>
            <a:endCxn id="8" idx="0"/>
          </p:cNvCxnSpPr>
          <p:nvPr/>
        </p:nvCxnSpPr>
        <p:spPr>
          <a:xfrm>
            <a:off x="6205194" y="2249361"/>
            <a:ext cx="674236" cy="58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8" idx="5"/>
            <a:endCxn id="9" idx="0"/>
          </p:cNvCxnSpPr>
          <p:nvPr/>
        </p:nvCxnSpPr>
        <p:spPr>
          <a:xfrm>
            <a:off x="7248181" y="3696702"/>
            <a:ext cx="152742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5"/>
            <a:endCxn id="10" idx="0"/>
          </p:cNvCxnSpPr>
          <p:nvPr/>
        </p:nvCxnSpPr>
        <p:spPr>
          <a:xfrm>
            <a:off x="7769674" y="4985417"/>
            <a:ext cx="152742" cy="5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71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중위순회</a:t>
            </a:r>
            <a:r>
              <a:rPr kumimoji="1" lang="en-US" altLang="ko-KR" dirty="0" smtClean="0"/>
              <a:t>(in-order)</a:t>
            </a:r>
            <a:endParaRPr kumimoji="1"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314949" y="1383505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271962" y="2830846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54017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024016" y="5556833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</a:t>
            </a:r>
            <a:endParaRPr kumimoji="1"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357936" y="2830846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79429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400922" y="5556833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143374" y="5544465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H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793456" y="4119561"/>
            <a:ext cx="1042987" cy="1014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cxnSp>
        <p:nvCxnSpPr>
          <p:cNvPr id="14" name="직선 연결선[R] 13"/>
          <p:cNvCxnSpPr>
            <a:stCxn id="4" idx="3"/>
            <a:endCxn id="5" idx="0"/>
          </p:cNvCxnSpPr>
          <p:nvPr/>
        </p:nvCxnSpPr>
        <p:spPr>
          <a:xfrm flipH="1">
            <a:off x="4793456" y="2249361"/>
            <a:ext cx="674235" cy="58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>
            <a:stCxn id="5" idx="3"/>
            <a:endCxn id="6" idx="0"/>
          </p:cNvCxnSpPr>
          <p:nvPr/>
        </p:nvCxnSpPr>
        <p:spPr>
          <a:xfrm flipH="1">
            <a:off x="4075511" y="3696702"/>
            <a:ext cx="349193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>
            <a:stCxn id="6" idx="3"/>
            <a:endCxn id="7" idx="0"/>
          </p:cNvCxnSpPr>
          <p:nvPr/>
        </p:nvCxnSpPr>
        <p:spPr>
          <a:xfrm flipH="1">
            <a:off x="3545510" y="4985417"/>
            <a:ext cx="161249" cy="5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>
            <a:stCxn id="6" idx="5"/>
            <a:endCxn id="11" idx="0"/>
          </p:cNvCxnSpPr>
          <p:nvPr/>
        </p:nvCxnSpPr>
        <p:spPr>
          <a:xfrm>
            <a:off x="4444262" y="4985417"/>
            <a:ext cx="220606" cy="55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5" idx="5"/>
            <a:endCxn id="12" idx="0"/>
          </p:cNvCxnSpPr>
          <p:nvPr/>
        </p:nvCxnSpPr>
        <p:spPr>
          <a:xfrm>
            <a:off x="5162207" y="3696702"/>
            <a:ext cx="152743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>
            <a:stCxn id="4" idx="5"/>
            <a:endCxn id="8" idx="0"/>
          </p:cNvCxnSpPr>
          <p:nvPr/>
        </p:nvCxnSpPr>
        <p:spPr>
          <a:xfrm>
            <a:off x="6205194" y="2249361"/>
            <a:ext cx="674236" cy="58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8" idx="5"/>
            <a:endCxn id="9" idx="0"/>
          </p:cNvCxnSpPr>
          <p:nvPr/>
        </p:nvCxnSpPr>
        <p:spPr>
          <a:xfrm>
            <a:off x="7248181" y="3696702"/>
            <a:ext cx="152742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5"/>
            <a:endCxn id="10" idx="0"/>
          </p:cNvCxnSpPr>
          <p:nvPr/>
        </p:nvCxnSpPr>
        <p:spPr>
          <a:xfrm>
            <a:off x="7769674" y="4985417"/>
            <a:ext cx="152742" cy="5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79429" y="1171575"/>
            <a:ext cx="4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G-&gt;D-&gt;H-&gt;B-&gt;E-&gt;A-&gt;C-&gt;I-&gt;F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12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245</Words>
  <Application>Microsoft Macintosh PowerPoint</Application>
  <PresentationFormat>와이드스크린</PresentationFormat>
  <Paragraphs>128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Tree</vt:lpstr>
      <vt:lpstr>전위순회(pre-order)</vt:lpstr>
      <vt:lpstr>전위순회(pre-order)</vt:lpstr>
      <vt:lpstr>전위순회(pre-order)</vt:lpstr>
      <vt:lpstr>전위순회(pre-order)</vt:lpstr>
      <vt:lpstr>중위순회(in-order)</vt:lpstr>
      <vt:lpstr>중위순회(in-order)</vt:lpstr>
      <vt:lpstr>중위순회(in-order)</vt:lpstr>
      <vt:lpstr>중위순회(in-order)</vt:lpstr>
      <vt:lpstr>후위순회(post-order)</vt:lpstr>
      <vt:lpstr>후위순회(post-order)</vt:lpstr>
      <vt:lpstr>후위순회(post-order)</vt:lpstr>
      <vt:lpstr>후위순회(post-order)</vt:lpstr>
      <vt:lpstr>이진 트리(binary tree)</vt:lpstr>
      <vt:lpstr>이진 탐색(binary search)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하성권</dc:creator>
  <cp:lastModifiedBy>하성권</cp:lastModifiedBy>
  <cp:revision>14</cp:revision>
  <cp:lastPrinted>2017-08-08T06:14:12Z</cp:lastPrinted>
  <dcterms:created xsi:type="dcterms:W3CDTF">2017-08-07T02:25:39Z</dcterms:created>
  <dcterms:modified xsi:type="dcterms:W3CDTF">2017-08-08T06:14:15Z</dcterms:modified>
</cp:coreProperties>
</file>