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76"/>
    <p:restoredTop sz="94664"/>
  </p:normalViewPr>
  <p:slideViewPr>
    <p:cSldViewPr snapToGrid="0" snapToObjects="1">
      <p:cViewPr varScale="1">
        <p:scale>
          <a:sx n="57" d="100"/>
          <a:sy n="57" d="100"/>
        </p:scale>
        <p:origin x="1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8D5-5B16-2546-A27A-A27DFEEBFF14}" type="datetimeFigureOut">
              <a:rPr kumimoji="1" lang="ko-KR" altLang="en-US" smtClean="0"/>
              <a:t>2017. 7. 25.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3C4-94C8-C147-BAA2-E94C2E51F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635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8D5-5B16-2546-A27A-A27DFEEBFF14}" type="datetimeFigureOut">
              <a:rPr kumimoji="1" lang="ko-KR" altLang="en-US" smtClean="0"/>
              <a:t>2017. 7. 25.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3C4-94C8-C147-BAA2-E94C2E51F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250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8D5-5B16-2546-A27A-A27DFEEBFF14}" type="datetimeFigureOut">
              <a:rPr kumimoji="1" lang="ko-KR" altLang="en-US" smtClean="0"/>
              <a:t>2017. 7. 25.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3C4-94C8-C147-BAA2-E94C2E51F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49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8D5-5B16-2546-A27A-A27DFEEBFF14}" type="datetimeFigureOut">
              <a:rPr kumimoji="1" lang="ko-KR" altLang="en-US" smtClean="0"/>
              <a:t>2017. 7. 25.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3C4-94C8-C147-BAA2-E94C2E51F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975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8D5-5B16-2546-A27A-A27DFEEBFF14}" type="datetimeFigureOut">
              <a:rPr kumimoji="1" lang="ko-KR" altLang="en-US" smtClean="0"/>
              <a:t>2017. 7. 25.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3C4-94C8-C147-BAA2-E94C2E51F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58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8D5-5B16-2546-A27A-A27DFEEBFF14}" type="datetimeFigureOut">
              <a:rPr kumimoji="1" lang="ko-KR" altLang="en-US" smtClean="0"/>
              <a:t>2017. 7. 25.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3C4-94C8-C147-BAA2-E94C2E51F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08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8D5-5B16-2546-A27A-A27DFEEBFF14}" type="datetimeFigureOut">
              <a:rPr kumimoji="1" lang="ko-KR" altLang="en-US" smtClean="0"/>
              <a:t>2017. 7. 25.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3C4-94C8-C147-BAA2-E94C2E51F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2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8D5-5B16-2546-A27A-A27DFEEBFF14}" type="datetimeFigureOut">
              <a:rPr kumimoji="1" lang="ko-KR" altLang="en-US" smtClean="0"/>
              <a:t>2017. 7. 25.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3C4-94C8-C147-BAA2-E94C2E51F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92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8D5-5B16-2546-A27A-A27DFEEBFF14}" type="datetimeFigureOut">
              <a:rPr kumimoji="1" lang="ko-KR" altLang="en-US" smtClean="0"/>
              <a:t>2017. 7. 25.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3C4-94C8-C147-BAA2-E94C2E51F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3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8D5-5B16-2546-A27A-A27DFEEBFF14}" type="datetimeFigureOut">
              <a:rPr kumimoji="1" lang="ko-KR" altLang="en-US" smtClean="0"/>
              <a:t>2017. 7. 25.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3C4-94C8-C147-BAA2-E94C2E51F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685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8D5-5B16-2546-A27A-A27DFEEBFF14}" type="datetimeFigureOut">
              <a:rPr kumimoji="1" lang="ko-KR" altLang="en-US" smtClean="0"/>
              <a:t>2017. 7. 25.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3C4-94C8-C147-BAA2-E94C2E51F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938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0D8D5-5B16-2546-A27A-A27DFEEBFF14}" type="datetimeFigureOut">
              <a:rPr kumimoji="1" lang="ko-KR" altLang="en-US" smtClean="0"/>
              <a:t>2017. 7. 25.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63C4-94C8-C147-BAA2-E94C2E51F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39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Bubble Sort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2547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9932" y="1485900"/>
            <a:ext cx="561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dirty="0" smtClean="0"/>
              <a:t>Question2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7151" y="2743200"/>
            <a:ext cx="73375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 smtClean="0"/>
              <a:t>Quick sort </a:t>
            </a:r>
            <a:r>
              <a:rPr kumimoji="1" lang="ko-KR" altLang="en-US" sz="3200" dirty="0" smtClean="0"/>
              <a:t>구현</a:t>
            </a:r>
            <a:endParaRPr kumimoji="1" lang="en-US" altLang="ko-KR" sz="3200" dirty="0" smtClean="0"/>
          </a:p>
          <a:p>
            <a:pPr algn="ctr"/>
            <a:endParaRPr kumimoji="1" lang="en-US" altLang="ko-KR" sz="3200" dirty="0"/>
          </a:p>
          <a:p>
            <a:pPr algn="ctr"/>
            <a:r>
              <a:rPr kumimoji="1" lang="en-US" altLang="ko-KR" sz="3200" dirty="0" smtClean="0"/>
              <a:t>Code ground</a:t>
            </a:r>
            <a:r>
              <a:rPr kumimoji="1" lang="ko-KR" altLang="en-US" sz="3200" dirty="0" smtClean="0"/>
              <a:t>의</a:t>
            </a:r>
            <a:r>
              <a:rPr kumimoji="1" lang="en-US" altLang="ko-KR" sz="3200" dirty="0" smtClean="0"/>
              <a:t> main</a:t>
            </a:r>
            <a:r>
              <a:rPr kumimoji="1" lang="ko-KR" altLang="en-US" sz="3200" dirty="0" smtClean="0"/>
              <a:t> 함수를 복사후 </a:t>
            </a:r>
            <a:r>
              <a:rPr kumimoji="1" lang="ko-KR" altLang="en-US" sz="3200" dirty="0" smtClean="0">
                <a:solidFill>
                  <a:srgbClr val="FF0000"/>
                </a:solidFill>
              </a:rPr>
              <a:t>수정하지 않고</a:t>
            </a:r>
            <a:r>
              <a:rPr kumimoji="1" lang="ko-KR" altLang="en-US" sz="3200" dirty="0" smtClean="0"/>
              <a:t> 작성하세요</a:t>
            </a:r>
            <a:endParaRPr kumimoji="1" lang="en-US" altLang="ko-KR" sz="3200" dirty="0" smtClean="0"/>
          </a:p>
          <a:p>
            <a:pPr algn="ctr"/>
            <a:endParaRPr kumimoji="1" lang="en-US" altLang="ko-KR" sz="3200" dirty="0"/>
          </a:p>
          <a:p>
            <a:pPr algn="ctr"/>
            <a:r>
              <a:rPr kumimoji="1" lang="ko-KR" altLang="en-US" sz="3200" dirty="0" smtClean="0"/>
              <a:t>시간 </a:t>
            </a:r>
            <a:r>
              <a:rPr kumimoji="1" lang="en-US" altLang="ko-KR" sz="3200" dirty="0" smtClean="0"/>
              <a:t>45</a:t>
            </a:r>
            <a:r>
              <a:rPr kumimoji="1" lang="ko-KR" altLang="en-US" sz="3200" dirty="0" smtClean="0"/>
              <a:t>분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9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About Bubble Sort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인접한 두 배열을 비교하여 정렬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개의 숫자를 </a:t>
            </a:r>
            <a:r>
              <a:rPr kumimoji="1" lang="en-US" altLang="ko-KR" dirty="0" smtClean="0"/>
              <a:t>N-1</a:t>
            </a:r>
            <a:r>
              <a:rPr kumimoji="1" lang="ko-KR" altLang="en-US" dirty="0" smtClean="0"/>
              <a:t>번 순회하여 정렬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시간 복잡도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O(N^2)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93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927166"/>
              </p:ext>
            </p:extLst>
          </p:nvPr>
        </p:nvGraphicFramePr>
        <p:xfrm>
          <a:off x="2017713" y="1510245"/>
          <a:ext cx="8128000" cy="594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594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64766"/>
              </p:ext>
            </p:extLst>
          </p:nvPr>
        </p:nvGraphicFramePr>
        <p:xfrm>
          <a:off x="2017713" y="2477030"/>
          <a:ext cx="8128000" cy="594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594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4877"/>
              </p:ext>
            </p:extLst>
          </p:nvPr>
        </p:nvGraphicFramePr>
        <p:xfrm>
          <a:off x="2017713" y="3443815"/>
          <a:ext cx="8128000" cy="594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594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45167"/>
              </p:ext>
            </p:extLst>
          </p:nvPr>
        </p:nvGraphicFramePr>
        <p:xfrm>
          <a:off x="2017713" y="4491565"/>
          <a:ext cx="8128000" cy="594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594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54985"/>
              </p:ext>
            </p:extLst>
          </p:nvPr>
        </p:nvGraphicFramePr>
        <p:xfrm>
          <a:off x="2017713" y="486308"/>
          <a:ext cx="8128000" cy="594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594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8701" y="1807637"/>
            <a:ext cx="7715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smtClean="0"/>
              <a:t>1</a:t>
            </a:r>
          </a:p>
          <a:p>
            <a:endParaRPr kumimoji="1" lang="en-US" altLang="ko-KR" sz="2000" dirty="0"/>
          </a:p>
          <a:p>
            <a:endParaRPr kumimoji="1" lang="en-US" altLang="ko-KR" sz="2000" dirty="0" smtClean="0"/>
          </a:p>
          <a:p>
            <a:r>
              <a:rPr kumimoji="1" lang="en-US" altLang="ko-KR" sz="2000" dirty="0" smtClean="0"/>
              <a:t>2</a:t>
            </a:r>
          </a:p>
          <a:p>
            <a:endParaRPr kumimoji="1" lang="en-US" altLang="ko-KR" sz="2000" dirty="0"/>
          </a:p>
          <a:p>
            <a:endParaRPr kumimoji="1" lang="en-US" altLang="ko-KR" sz="2000" dirty="0" smtClean="0"/>
          </a:p>
          <a:p>
            <a:r>
              <a:rPr kumimoji="1" lang="en-US" altLang="ko-KR" sz="2000" dirty="0" smtClean="0"/>
              <a:t>3</a:t>
            </a:r>
          </a:p>
          <a:p>
            <a:endParaRPr kumimoji="1" lang="en-US" altLang="ko-KR" sz="2000" dirty="0" smtClean="0"/>
          </a:p>
          <a:p>
            <a:endParaRPr kumimoji="1" lang="en-US" altLang="ko-KR" sz="2000" dirty="0"/>
          </a:p>
          <a:p>
            <a:r>
              <a:rPr kumimoji="1" lang="en-US" altLang="ko-KR" sz="2000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0425" y="5686425"/>
            <a:ext cx="988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-&gt;</a:t>
            </a:r>
            <a:r>
              <a:rPr kumimoji="1" lang="ko-KR" altLang="en-US" sz="2400" dirty="0" smtClean="0"/>
              <a:t> 만약 모든 배열에 변화가 없으면 정렬 종료로 </a:t>
            </a:r>
            <a:r>
              <a:rPr kumimoji="1" lang="en-US" altLang="ko-KR" sz="2400" dirty="0" smtClean="0"/>
              <a:t>break</a:t>
            </a:r>
            <a:r>
              <a:rPr kumimoji="1" lang="ko-KR" altLang="en-US" sz="2400" dirty="0" smtClean="0"/>
              <a:t>하여 시간 감소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08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9932" y="1485900"/>
            <a:ext cx="561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dirty="0" smtClean="0"/>
              <a:t>Question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02554"/>
              </p:ext>
            </p:extLst>
          </p:nvPr>
        </p:nvGraphicFramePr>
        <p:xfrm>
          <a:off x="2003425" y="350572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00475" y="2643188"/>
            <a:ext cx="490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아래의 수열을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회 </a:t>
            </a:r>
            <a:r>
              <a:rPr kumimoji="1" lang="en-US" altLang="ko-KR" dirty="0" smtClean="0"/>
              <a:t>bubble sort </a:t>
            </a:r>
            <a:r>
              <a:rPr kumimoji="1" lang="ko-KR" altLang="en-US" dirty="0" smtClean="0"/>
              <a:t>한 결과는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5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Quick Sort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49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About Quick Sort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재귀를 통한 정렬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Pivot</a:t>
            </a:r>
            <a:r>
              <a:rPr kumimoji="1" lang="ko-KR" altLang="en-US" dirty="0" smtClean="0"/>
              <a:t>을 정하여 </a:t>
            </a:r>
            <a:r>
              <a:rPr kumimoji="1" lang="en-US" altLang="ko-KR" dirty="0" smtClean="0"/>
              <a:t>Pivot</a:t>
            </a:r>
            <a:r>
              <a:rPr kumimoji="1" lang="ko-KR" altLang="en-US" dirty="0" smtClean="0"/>
              <a:t>보다 작은 값은 왼쪽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큰 값은 오른쪽으로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정렬된 왼쪽과 오른쪽 수열은 다시 새로운 </a:t>
            </a:r>
            <a:r>
              <a:rPr kumimoji="1" lang="en-US" altLang="ko-KR" dirty="0" smtClean="0"/>
              <a:t>pivot</a:t>
            </a:r>
            <a:r>
              <a:rPr kumimoji="1" lang="ko-KR" altLang="en-US" dirty="0" smtClean="0"/>
              <a:t>을 통해 각자 정렬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시간 복잡도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최악의 경우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O(N^2), </a:t>
            </a:r>
            <a:r>
              <a:rPr kumimoji="1" lang="ko-KR" altLang="en-US" dirty="0" smtClean="0"/>
              <a:t>보통 </a:t>
            </a:r>
            <a:endParaRPr kumimoji="1"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362" y="5300661"/>
            <a:ext cx="1736273" cy="5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Quick sort </a:t>
            </a:r>
            <a:r>
              <a:rPr kumimoji="1" lang="ko-KR" altLang="en-US" dirty="0" smtClean="0"/>
              <a:t>적용 순서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344" y="231099"/>
            <a:ext cx="2300456" cy="2264671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37" y="2445696"/>
            <a:ext cx="2281763" cy="28878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344" y="5305780"/>
            <a:ext cx="2233557" cy="15522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8200" y="2074127"/>
            <a:ext cx="61647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sz="2800" dirty="0" smtClean="0"/>
              <a:t>매번 행의 값들을 이동시켜야 한다</a:t>
            </a:r>
            <a:endParaRPr kumimoji="1" lang="en-US" altLang="ko-KR" sz="2800" dirty="0"/>
          </a:p>
          <a:p>
            <a:pPr marL="285750" indent="-285750">
              <a:buFont typeface="Arial" charset="0"/>
              <a:buChar char="•"/>
            </a:pPr>
            <a:endParaRPr kumimoji="1" lang="en-US" altLang="ko-KR" sz="2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 smtClean="0"/>
              <a:t>Overhead </a:t>
            </a:r>
            <a:r>
              <a:rPr kumimoji="1" lang="ko-KR" altLang="en-US" sz="2800" dirty="0" smtClean="0"/>
              <a:t>발생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70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Quick sort </a:t>
            </a:r>
            <a:r>
              <a:rPr kumimoji="1" lang="ko-KR" altLang="en-US" dirty="0" smtClean="0"/>
              <a:t>실제 구현</a:t>
            </a:r>
            <a:endParaRPr kumimoji="1"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2074127"/>
            <a:ext cx="57410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sz="2800" dirty="0" smtClean="0"/>
              <a:t>초기 </a:t>
            </a:r>
            <a:r>
              <a:rPr kumimoji="1" lang="en-US" altLang="ko-KR" sz="2800" dirty="0" smtClean="0"/>
              <a:t>j</a:t>
            </a:r>
            <a:r>
              <a:rPr kumimoji="1" lang="ko-KR" altLang="en-US" sz="2800" dirty="0" smtClean="0"/>
              <a:t>의 </a:t>
            </a:r>
            <a:r>
              <a:rPr kumimoji="1" lang="en-US" altLang="ko-KR" sz="2800" dirty="0" smtClean="0"/>
              <a:t>index=0 </a:t>
            </a:r>
            <a:r>
              <a:rPr kumimoji="1" lang="en-US" altLang="ko-KR" sz="2800" dirty="0" err="1" smtClean="0"/>
              <a:t>i</a:t>
            </a:r>
            <a:r>
              <a:rPr kumimoji="1" lang="ko-KR" altLang="en-US" sz="2800" dirty="0" smtClean="0"/>
              <a:t>의</a:t>
            </a:r>
            <a:r>
              <a:rPr kumimoji="1" lang="en-US" altLang="ko-KR" sz="2800" dirty="0" smtClean="0"/>
              <a:t> index=1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sz="28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 err="1" smtClean="0"/>
              <a:t>i</a:t>
            </a:r>
            <a:r>
              <a:rPr kumimoji="1" lang="ko-KR" altLang="en-US" sz="2800" dirty="0" smtClean="0"/>
              <a:t>를 </a:t>
            </a:r>
            <a:r>
              <a:rPr kumimoji="1" lang="en-US" altLang="ko-KR" sz="2800" dirty="0" smtClean="0"/>
              <a:t>pivot</a:t>
            </a:r>
            <a:r>
              <a:rPr kumimoji="1" lang="ko-KR" altLang="en-US" sz="2800" dirty="0" smtClean="0"/>
              <a:t>값과 비교한다</a:t>
            </a:r>
            <a:endParaRPr kumimoji="1" lang="en-US" altLang="ko-KR" sz="2800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ko-KR" sz="2800" dirty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2800" dirty="0" smtClean="0"/>
              <a:t>만약 </a:t>
            </a:r>
            <a:r>
              <a:rPr kumimoji="1" lang="en-US" altLang="ko-KR" sz="2800" dirty="0" err="1" smtClean="0"/>
              <a:t>i</a:t>
            </a:r>
            <a:r>
              <a:rPr kumimoji="1" lang="ko-KR" altLang="en-US" sz="2800" dirty="0" smtClean="0"/>
              <a:t>가 </a:t>
            </a:r>
            <a:r>
              <a:rPr kumimoji="1" lang="en-US" altLang="ko-KR" sz="2800" dirty="0" smtClean="0"/>
              <a:t>pivot</a:t>
            </a:r>
            <a:r>
              <a:rPr kumimoji="1" lang="ko-KR" altLang="en-US" sz="2800" dirty="0" smtClean="0"/>
              <a:t>보다 작으면 </a:t>
            </a:r>
            <a:r>
              <a:rPr kumimoji="1" lang="en-US" altLang="ko-KR" sz="2800" dirty="0" smtClean="0"/>
              <a:t>j+=1</a:t>
            </a:r>
            <a:r>
              <a:rPr kumimoji="1" lang="ko-KR" altLang="en-US" sz="2800" dirty="0" smtClean="0"/>
              <a:t>후 </a:t>
            </a:r>
            <a:r>
              <a:rPr kumimoji="1" lang="en-US" altLang="ko-KR" sz="2800" dirty="0" err="1" smtClean="0"/>
              <a:t>i</a:t>
            </a:r>
            <a:r>
              <a:rPr kumimoji="1" lang="ko-KR" altLang="en-US" sz="2800" dirty="0" smtClean="0"/>
              <a:t>값과 교체한다</a:t>
            </a:r>
            <a:endParaRPr kumimoji="1" lang="en-US" altLang="ko-KR" sz="2800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ko-KR" sz="2800" dirty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2800" dirty="0" smtClean="0"/>
              <a:t>만약 </a:t>
            </a:r>
            <a:r>
              <a:rPr kumimoji="1" lang="en-US" altLang="ko-KR" sz="2800" dirty="0" err="1" smtClean="0"/>
              <a:t>i</a:t>
            </a:r>
            <a:r>
              <a:rPr kumimoji="1" lang="ko-KR" altLang="en-US" sz="2800" dirty="0" smtClean="0"/>
              <a:t>값이 </a:t>
            </a:r>
            <a:r>
              <a:rPr kumimoji="1" lang="en-US" altLang="ko-KR" sz="2800" dirty="0" smtClean="0"/>
              <a:t>pivot</a:t>
            </a:r>
            <a:r>
              <a:rPr kumimoji="1" lang="ko-KR" altLang="en-US" sz="2800" dirty="0" smtClean="0"/>
              <a:t>보다 크면 그냥지나친다</a:t>
            </a:r>
            <a:endParaRPr kumimoji="1" lang="en-US" altLang="ko-KR" sz="2800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ko-KR" sz="28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 smtClean="0"/>
              <a:t>J</a:t>
            </a:r>
            <a:r>
              <a:rPr kumimoji="1" lang="ko-KR" altLang="en-US" sz="2800" dirty="0" smtClean="0"/>
              <a:t>와 </a:t>
            </a:r>
            <a:r>
              <a:rPr kumimoji="1" lang="en-US" altLang="ko-KR" sz="2800" dirty="0" smtClean="0"/>
              <a:t>pivot</a:t>
            </a:r>
            <a:r>
              <a:rPr kumimoji="1" lang="ko-KR" altLang="en-US" sz="2800" dirty="0" smtClean="0"/>
              <a:t> 을 교체한다</a:t>
            </a:r>
            <a:endParaRPr kumimoji="1" lang="ko-KR" altLang="en-US" sz="28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20" y="492567"/>
            <a:ext cx="5128894" cy="302069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20" y="3775655"/>
            <a:ext cx="5115313" cy="29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9932" y="1485900"/>
            <a:ext cx="561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dirty="0" smtClean="0"/>
              <a:t>Question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932492"/>
              </p:ext>
            </p:extLst>
          </p:nvPr>
        </p:nvGraphicFramePr>
        <p:xfrm>
          <a:off x="2003425" y="350572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00475" y="2643188"/>
            <a:ext cx="490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아래의 수열을 </a:t>
            </a:r>
            <a:r>
              <a:rPr kumimoji="1" lang="en-US" altLang="ko-KR" dirty="0"/>
              <a:t>1</a:t>
            </a:r>
            <a:r>
              <a:rPr kumimoji="1" lang="ko-KR" altLang="en-US" dirty="0" smtClean="0"/>
              <a:t>회 </a:t>
            </a:r>
            <a:r>
              <a:rPr kumimoji="1" lang="en-US" altLang="ko-KR" dirty="0" smtClean="0"/>
              <a:t>quick sort </a:t>
            </a:r>
            <a:r>
              <a:rPr kumimoji="1" lang="ko-KR" altLang="en-US" dirty="0" smtClean="0"/>
              <a:t>한 결과는</a:t>
            </a:r>
            <a:r>
              <a:rPr kumimoji="1" lang="en-US" altLang="ko-KR" dirty="0" smtClean="0"/>
              <a:t>?</a:t>
            </a:r>
          </a:p>
          <a:p>
            <a:r>
              <a:rPr kumimoji="1" lang="en-US" altLang="ko-KR" dirty="0" smtClean="0"/>
              <a:t>Pivot</a:t>
            </a:r>
            <a:r>
              <a:rPr kumimoji="1" lang="ko-KR" altLang="en-US" dirty="0" smtClean="0"/>
              <a:t>은 첫번째 인덱스라 가정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211</Words>
  <Application>Microsoft Macintosh PowerPoint</Application>
  <PresentationFormat>와이드스크린</PresentationFormat>
  <Paragraphs>93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Bubble Sort</vt:lpstr>
      <vt:lpstr>About Bubble Sort</vt:lpstr>
      <vt:lpstr>PowerPoint 프레젠테이션</vt:lpstr>
      <vt:lpstr>PowerPoint 프레젠테이션</vt:lpstr>
      <vt:lpstr>Quick Sort</vt:lpstr>
      <vt:lpstr>About Quick Sort</vt:lpstr>
      <vt:lpstr>Quick sort 적용 순서</vt:lpstr>
      <vt:lpstr>Quick sort 실제 구현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하성권</dc:creator>
  <cp:lastModifiedBy>하성권</cp:lastModifiedBy>
  <cp:revision>7</cp:revision>
  <dcterms:created xsi:type="dcterms:W3CDTF">2017-07-25T06:07:10Z</dcterms:created>
  <dcterms:modified xsi:type="dcterms:W3CDTF">2017-07-25T06:55:02Z</dcterms:modified>
</cp:coreProperties>
</file>