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0" r:id="rId4"/>
    <p:sldId id="271" r:id="rId5"/>
    <p:sldId id="260" r:id="rId6"/>
    <p:sldId id="262" r:id="rId7"/>
    <p:sldId id="263" r:id="rId8"/>
    <p:sldId id="267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20C10-BA91-49E2-A82A-44363029EABC}" v="1186" dt="2020-09-23T18:13:45.821"/>
    <p1510:client id="{4A615D35-0FA3-40C1-A34B-F6F9BB287914}" v="37" dt="2020-09-24T03:05:56.892"/>
    <p1510:client id="{F44678DF-D0E5-4744-B110-2B472B07DFD4}" v="1327" dt="2020-09-23T21:13:54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B8BD6-6B26-4AC8-89E4-F3B01AD732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E80C3-DE0B-483A-B0D1-1FB119EE6D89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rgbClr val="010000"/>
              </a:solidFill>
              <a:latin typeface="Goudy Old Style"/>
            </a:rPr>
            <a:t>FIFA WORLD CUP</a:t>
          </a:r>
        </a:p>
      </dgm:t>
    </dgm:pt>
    <dgm:pt modelId="{CE1818BF-1BBB-4AC9-AB21-67635FC34B20}" type="parTrans" cxnId="{E8019FC3-B615-463F-8C36-6E7F3008E311}">
      <dgm:prSet/>
      <dgm:spPr/>
      <dgm:t>
        <a:bodyPr/>
        <a:lstStyle/>
        <a:p>
          <a:endParaRPr lang="en-US"/>
        </a:p>
      </dgm:t>
    </dgm:pt>
    <dgm:pt modelId="{E448AA71-1113-4ABD-949C-68E3D25256CB}" type="sibTrans" cxnId="{E8019FC3-B615-463F-8C36-6E7F3008E311}">
      <dgm:prSet/>
      <dgm:spPr/>
      <dgm:t>
        <a:bodyPr/>
        <a:lstStyle/>
        <a:p>
          <a:endParaRPr lang="en-US"/>
        </a:p>
      </dgm:t>
    </dgm:pt>
    <dgm:pt modelId="{120AA22B-FF08-4753-8DCF-A13717494C55}">
      <dgm:prSet phldrT="[Text]" phldr="0"/>
      <dgm:spPr/>
      <dgm:t>
        <a:bodyPr/>
        <a:lstStyle/>
        <a:p>
          <a:pPr rtl="0"/>
          <a:r>
            <a:rPr lang="en-US" dirty="0">
              <a:latin typeface="Goudy Old Style"/>
            </a:rPr>
            <a:t>POSIX THREADS</a:t>
          </a:r>
          <a:endParaRPr lang="en-US" dirty="0"/>
        </a:p>
      </dgm:t>
    </dgm:pt>
    <dgm:pt modelId="{B9C5ABFB-2291-4BAE-AA5D-EDA4F4BC4F36}" type="parTrans" cxnId="{F44B61E4-FCED-4583-A67D-B94CBBB2D3D6}">
      <dgm:prSet/>
      <dgm:spPr/>
      <dgm:t>
        <a:bodyPr/>
        <a:lstStyle/>
        <a:p>
          <a:endParaRPr lang="en-US"/>
        </a:p>
      </dgm:t>
    </dgm:pt>
    <dgm:pt modelId="{D14905DC-B3F0-4B3F-986A-F971E9763138}" type="sibTrans" cxnId="{F44B61E4-FCED-4583-A67D-B94CBBB2D3D6}">
      <dgm:prSet/>
      <dgm:spPr/>
      <dgm:t>
        <a:bodyPr/>
        <a:lstStyle/>
        <a:p>
          <a:endParaRPr lang="en-US"/>
        </a:p>
      </dgm:t>
    </dgm:pt>
    <dgm:pt modelId="{C7873762-9378-43F4-A624-78D4106AB1BE}">
      <dgm:prSet phldrT="[Text]" phldr="0"/>
      <dgm:spPr/>
      <dgm:t>
        <a:bodyPr/>
        <a:lstStyle/>
        <a:p>
          <a:r>
            <a:rPr lang="en-US" dirty="0">
              <a:latin typeface="Goudy Old Style"/>
            </a:rPr>
            <a:t>SEMAPHORES</a:t>
          </a:r>
          <a:endParaRPr lang="en-US" dirty="0"/>
        </a:p>
      </dgm:t>
    </dgm:pt>
    <dgm:pt modelId="{5A3F1B76-860A-4623-A28E-3C38CCC3A58C}" type="parTrans" cxnId="{89F7ACD6-FE7E-457D-B682-A46EF20C987B}">
      <dgm:prSet/>
      <dgm:spPr/>
      <dgm:t>
        <a:bodyPr/>
        <a:lstStyle/>
        <a:p>
          <a:endParaRPr lang="en-US"/>
        </a:p>
      </dgm:t>
    </dgm:pt>
    <dgm:pt modelId="{4BD82371-63AE-4198-A321-57F79307DF28}" type="sibTrans" cxnId="{89F7ACD6-FE7E-457D-B682-A46EF20C987B}">
      <dgm:prSet/>
      <dgm:spPr/>
      <dgm:t>
        <a:bodyPr/>
        <a:lstStyle/>
        <a:p>
          <a:endParaRPr lang="en-US"/>
        </a:p>
      </dgm:t>
    </dgm:pt>
    <dgm:pt modelId="{756FA484-0D47-4186-8525-6F10AF6D25C4}" type="pres">
      <dgm:prSet presAssocID="{757B8BD6-6B26-4AC8-89E4-F3B01AD732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7A8E7E-6143-41F9-A096-663595095EFC}" type="pres">
      <dgm:prSet presAssocID="{892E80C3-DE0B-483A-B0D1-1FB119EE6D89}" presName="hierRoot1" presStyleCnt="0">
        <dgm:presLayoutVars>
          <dgm:hierBranch val="init"/>
        </dgm:presLayoutVars>
      </dgm:prSet>
      <dgm:spPr/>
    </dgm:pt>
    <dgm:pt modelId="{642DB01F-EE7A-4459-AD66-30E71D351B0F}" type="pres">
      <dgm:prSet presAssocID="{892E80C3-DE0B-483A-B0D1-1FB119EE6D89}" presName="rootComposite1" presStyleCnt="0"/>
      <dgm:spPr/>
    </dgm:pt>
    <dgm:pt modelId="{83798724-77C3-4D82-968A-B68FB67A802E}" type="pres">
      <dgm:prSet presAssocID="{892E80C3-DE0B-483A-B0D1-1FB119EE6D89}" presName="rootText1" presStyleLbl="node0" presStyleIdx="0" presStyleCnt="1">
        <dgm:presLayoutVars>
          <dgm:chPref val="3"/>
        </dgm:presLayoutVars>
      </dgm:prSet>
      <dgm:spPr/>
    </dgm:pt>
    <dgm:pt modelId="{CC21CFC1-7919-4005-9E09-CF208A2B8B40}" type="pres">
      <dgm:prSet presAssocID="{892E80C3-DE0B-483A-B0D1-1FB119EE6D89}" presName="rootConnector1" presStyleLbl="node1" presStyleIdx="0" presStyleCnt="0"/>
      <dgm:spPr/>
    </dgm:pt>
    <dgm:pt modelId="{E6EA3877-C573-4E87-9996-2C5CB1144395}" type="pres">
      <dgm:prSet presAssocID="{892E80C3-DE0B-483A-B0D1-1FB119EE6D89}" presName="hierChild2" presStyleCnt="0"/>
      <dgm:spPr/>
    </dgm:pt>
    <dgm:pt modelId="{BBF0EBDC-E508-4297-851B-9621667A8ACC}" type="pres">
      <dgm:prSet presAssocID="{B9C5ABFB-2291-4BAE-AA5D-EDA4F4BC4F36}" presName="Name37" presStyleLbl="parChTrans1D2" presStyleIdx="0" presStyleCnt="2"/>
      <dgm:spPr/>
    </dgm:pt>
    <dgm:pt modelId="{A418028C-8437-47C3-B2F9-DA6AEA741FF1}" type="pres">
      <dgm:prSet presAssocID="{120AA22B-FF08-4753-8DCF-A13717494C55}" presName="hierRoot2" presStyleCnt="0">
        <dgm:presLayoutVars>
          <dgm:hierBranch val="init"/>
        </dgm:presLayoutVars>
      </dgm:prSet>
      <dgm:spPr/>
    </dgm:pt>
    <dgm:pt modelId="{CFE8A193-7144-4D3D-849C-AFE72AC0FE80}" type="pres">
      <dgm:prSet presAssocID="{120AA22B-FF08-4753-8DCF-A13717494C55}" presName="rootComposite" presStyleCnt="0"/>
      <dgm:spPr/>
    </dgm:pt>
    <dgm:pt modelId="{6C9B34B9-D992-45A6-9526-5A010584DB26}" type="pres">
      <dgm:prSet presAssocID="{120AA22B-FF08-4753-8DCF-A13717494C55}" presName="rootText" presStyleLbl="node2" presStyleIdx="0" presStyleCnt="2">
        <dgm:presLayoutVars>
          <dgm:chPref val="3"/>
        </dgm:presLayoutVars>
      </dgm:prSet>
      <dgm:spPr/>
    </dgm:pt>
    <dgm:pt modelId="{22834EE5-974B-4DA3-BC7D-39E5877B522D}" type="pres">
      <dgm:prSet presAssocID="{120AA22B-FF08-4753-8DCF-A13717494C55}" presName="rootConnector" presStyleLbl="node2" presStyleIdx="0" presStyleCnt="2"/>
      <dgm:spPr/>
    </dgm:pt>
    <dgm:pt modelId="{7618D4E3-40A5-475D-AB79-7F1ACFF57B70}" type="pres">
      <dgm:prSet presAssocID="{120AA22B-FF08-4753-8DCF-A13717494C55}" presName="hierChild4" presStyleCnt="0"/>
      <dgm:spPr/>
    </dgm:pt>
    <dgm:pt modelId="{76F63A26-CCB4-4387-A730-9AD72F545DED}" type="pres">
      <dgm:prSet presAssocID="{120AA22B-FF08-4753-8DCF-A13717494C55}" presName="hierChild5" presStyleCnt="0"/>
      <dgm:spPr/>
    </dgm:pt>
    <dgm:pt modelId="{84667DFD-6A40-4A55-A82A-ABC604B02152}" type="pres">
      <dgm:prSet presAssocID="{5A3F1B76-860A-4623-A28E-3C38CCC3A58C}" presName="Name37" presStyleLbl="parChTrans1D2" presStyleIdx="1" presStyleCnt="2"/>
      <dgm:spPr/>
    </dgm:pt>
    <dgm:pt modelId="{4D226E04-A93E-4346-98D3-213B91C92892}" type="pres">
      <dgm:prSet presAssocID="{C7873762-9378-43F4-A624-78D4106AB1BE}" presName="hierRoot2" presStyleCnt="0">
        <dgm:presLayoutVars>
          <dgm:hierBranch val="init"/>
        </dgm:presLayoutVars>
      </dgm:prSet>
      <dgm:spPr/>
    </dgm:pt>
    <dgm:pt modelId="{9DE02E00-3CDF-493C-95E5-06B62262705D}" type="pres">
      <dgm:prSet presAssocID="{C7873762-9378-43F4-A624-78D4106AB1BE}" presName="rootComposite" presStyleCnt="0"/>
      <dgm:spPr/>
    </dgm:pt>
    <dgm:pt modelId="{43396B3F-8A86-42C2-9BCE-B1275504D3D7}" type="pres">
      <dgm:prSet presAssocID="{C7873762-9378-43F4-A624-78D4106AB1BE}" presName="rootText" presStyleLbl="node2" presStyleIdx="1" presStyleCnt="2">
        <dgm:presLayoutVars>
          <dgm:chPref val="3"/>
        </dgm:presLayoutVars>
      </dgm:prSet>
      <dgm:spPr/>
    </dgm:pt>
    <dgm:pt modelId="{01789E7E-BC5D-4D75-B3C6-09491BC55052}" type="pres">
      <dgm:prSet presAssocID="{C7873762-9378-43F4-A624-78D4106AB1BE}" presName="rootConnector" presStyleLbl="node2" presStyleIdx="1" presStyleCnt="2"/>
      <dgm:spPr/>
    </dgm:pt>
    <dgm:pt modelId="{005DB2D3-15D6-4A69-A6C3-20DD3E60F95F}" type="pres">
      <dgm:prSet presAssocID="{C7873762-9378-43F4-A624-78D4106AB1BE}" presName="hierChild4" presStyleCnt="0"/>
      <dgm:spPr/>
    </dgm:pt>
    <dgm:pt modelId="{85B644AD-E7B4-4D5E-AB52-58967DBC337F}" type="pres">
      <dgm:prSet presAssocID="{C7873762-9378-43F4-A624-78D4106AB1BE}" presName="hierChild5" presStyleCnt="0"/>
      <dgm:spPr/>
    </dgm:pt>
    <dgm:pt modelId="{ACA3F7B9-0BE8-47A4-95AD-1EBB6C402F8D}" type="pres">
      <dgm:prSet presAssocID="{892E80C3-DE0B-483A-B0D1-1FB119EE6D89}" presName="hierChild3" presStyleCnt="0"/>
      <dgm:spPr/>
    </dgm:pt>
  </dgm:ptLst>
  <dgm:cxnLst>
    <dgm:cxn modelId="{36B8DC03-879D-459D-BE56-5579115F7935}" type="presOf" srcId="{B9C5ABFB-2291-4BAE-AA5D-EDA4F4BC4F36}" destId="{BBF0EBDC-E508-4297-851B-9621667A8ACC}" srcOrd="0" destOrd="0" presId="urn:microsoft.com/office/officeart/2005/8/layout/orgChart1"/>
    <dgm:cxn modelId="{EB025C0A-7B1C-4B9B-8D18-D99C2764072E}" type="presOf" srcId="{892E80C3-DE0B-483A-B0D1-1FB119EE6D89}" destId="{83798724-77C3-4D82-968A-B68FB67A802E}" srcOrd="0" destOrd="0" presId="urn:microsoft.com/office/officeart/2005/8/layout/orgChart1"/>
    <dgm:cxn modelId="{6B479028-9BE7-4B00-81D6-51847A76A79D}" type="presOf" srcId="{892E80C3-DE0B-483A-B0D1-1FB119EE6D89}" destId="{CC21CFC1-7919-4005-9E09-CF208A2B8B40}" srcOrd="1" destOrd="0" presId="urn:microsoft.com/office/officeart/2005/8/layout/orgChart1"/>
    <dgm:cxn modelId="{67BCB539-6C46-4600-A5D0-A01849609554}" type="presOf" srcId="{120AA22B-FF08-4753-8DCF-A13717494C55}" destId="{6C9B34B9-D992-45A6-9526-5A010584DB26}" srcOrd="0" destOrd="0" presId="urn:microsoft.com/office/officeart/2005/8/layout/orgChart1"/>
    <dgm:cxn modelId="{A32B556F-2B78-4F2C-B7E8-10F77F0E607A}" type="presOf" srcId="{757B8BD6-6B26-4AC8-89E4-F3B01AD7320F}" destId="{756FA484-0D47-4186-8525-6F10AF6D25C4}" srcOrd="0" destOrd="0" presId="urn:microsoft.com/office/officeart/2005/8/layout/orgChart1"/>
    <dgm:cxn modelId="{B2C30A79-E165-422D-AEA8-F52A944A0694}" type="presOf" srcId="{C7873762-9378-43F4-A624-78D4106AB1BE}" destId="{43396B3F-8A86-42C2-9BCE-B1275504D3D7}" srcOrd="0" destOrd="0" presId="urn:microsoft.com/office/officeart/2005/8/layout/orgChart1"/>
    <dgm:cxn modelId="{CD4740B4-5404-4CFD-A3D8-82D64925FBCD}" type="presOf" srcId="{120AA22B-FF08-4753-8DCF-A13717494C55}" destId="{22834EE5-974B-4DA3-BC7D-39E5877B522D}" srcOrd="1" destOrd="0" presId="urn:microsoft.com/office/officeart/2005/8/layout/orgChart1"/>
    <dgm:cxn modelId="{E8019FC3-B615-463F-8C36-6E7F3008E311}" srcId="{757B8BD6-6B26-4AC8-89E4-F3B01AD7320F}" destId="{892E80C3-DE0B-483A-B0D1-1FB119EE6D89}" srcOrd="0" destOrd="0" parTransId="{CE1818BF-1BBB-4AC9-AB21-67635FC34B20}" sibTransId="{E448AA71-1113-4ABD-949C-68E3D25256CB}"/>
    <dgm:cxn modelId="{FF16F6CB-6AEE-4C9F-9719-E00116F157FC}" type="presOf" srcId="{5A3F1B76-860A-4623-A28E-3C38CCC3A58C}" destId="{84667DFD-6A40-4A55-A82A-ABC604B02152}" srcOrd="0" destOrd="0" presId="urn:microsoft.com/office/officeart/2005/8/layout/orgChart1"/>
    <dgm:cxn modelId="{89F7ACD6-FE7E-457D-B682-A46EF20C987B}" srcId="{892E80C3-DE0B-483A-B0D1-1FB119EE6D89}" destId="{C7873762-9378-43F4-A624-78D4106AB1BE}" srcOrd="1" destOrd="0" parTransId="{5A3F1B76-860A-4623-A28E-3C38CCC3A58C}" sibTransId="{4BD82371-63AE-4198-A321-57F79307DF28}"/>
    <dgm:cxn modelId="{F44B61E4-FCED-4583-A67D-B94CBBB2D3D6}" srcId="{892E80C3-DE0B-483A-B0D1-1FB119EE6D89}" destId="{120AA22B-FF08-4753-8DCF-A13717494C55}" srcOrd="0" destOrd="0" parTransId="{B9C5ABFB-2291-4BAE-AA5D-EDA4F4BC4F36}" sibTransId="{D14905DC-B3F0-4B3F-986A-F971E9763138}"/>
    <dgm:cxn modelId="{E04AE7F4-990E-4B50-89DD-0B94795E0DCD}" type="presOf" srcId="{C7873762-9378-43F4-A624-78D4106AB1BE}" destId="{01789E7E-BC5D-4D75-B3C6-09491BC55052}" srcOrd="1" destOrd="0" presId="urn:microsoft.com/office/officeart/2005/8/layout/orgChart1"/>
    <dgm:cxn modelId="{B0DDAC89-6037-4A96-9E6C-77F6E280EE8A}" type="presParOf" srcId="{756FA484-0D47-4186-8525-6F10AF6D25C4}" destId="{F97A8E7E-6143-41F9-A096-663595095EFC}" srcOrd="0" destOrd="0" presId="urn:microsoft.com/office/officeart/2005/8/layout/orgChart1"/>
    <dgm:cxn modelId="{9285ED6F-4BB6-4026-A3EE-68F865F43F42}" type="presParOf" srcId="{F97A8E7E-6143-41F9-A096-663595095EFC}" destId="{642DB01F-EE7A-4459-AD66-30E71D351B0F}" srcOrd="0" destOrd="0" presId="urn:microsoft.com/office/officeart/2005/8/layout/orgChart1"/>
    <dgm:cxn modelId="{DAEAA1EE-0575-4569-B3BA-B49833A41CB4}" type="presParOf" srcId="{642DB01F-EE7A-4459-AD66-30E71D351B0F}" destId="{83798724-77C3-4D82-968A-B68FB67A802E}" srcOrd="0" destOrd="0" presId="urn:microsoft.com/office/officeart/2005/8/layout/orgChart1"/>
    <dgm:cxn modelId="{D0F00B6C-40FB-4E5F-B761-952DDE6708F4}" type="presParOf" srcId="{642DB01F-EE7A-4459-AD66-30E71D351B0F}" destId="{CC21CFC1-7919-4005-9E09-CF208A2B8B40}" srcOrd="1" destOrd="0" presId="urn:microsoft.com/office/officeart/2005/8/layout/orgChart1"/>
    <dgm:cxn modelId="{600DBA44-939A-437D-A47D-C0C6A5F2A149}" type="presParOf" srcId="{F97A8E7E-6143-41F9-A096-663595095EFC}" destId="{E6EA3877-C573-4E87-9996-2C5CB1144395}" srcOrd="1" destOrd="0" presId="urn:microsoft.com/office/officeart/2005/8/layout/orgChart1"/>
    <dgm:cxn modelId="{4A80A892-8EA4-427E-A8F9-2FA15B52EF7E}" type="presParOf" srcId="{E6EA3877-C573-4E87-9996-2C5CB1144395}" destId="{BBF0EBDC-E508-4297-851B-9621667A8ACC}" srcOrd="0" destOrd="0" presId="urn:microsoft.com/office/officeart/2005/8/layout/orgChart1"/>
    <dgm:cxn modelId="{468C5F65-A3D2-46CD-BBCC-A317762D39B9}" type="presParOf" srcId="{E6EA3877-C573-4E87-9996-2C5CB1144395}" destId="{A418028C-8437-47C3-B2F9-DA6AEA741FF1}" srcOrd="1" destOrd="0" presId="urn:microsoft.com/office/officeart/2005/8/layout/orgChart1"/>
    <dgm:cxn modelId="{FD0C0C64-96CE-4DF8-B1B2-8881BBC5A012}" type="presParOf" srcId="{A418028C-8437-47C3-B2F9-DA6AEA741FF1}" destId="{CFE8A193-7144-4D3D-849C-AFE72AC0FE80}" srcOrd="0" destOrd="0" presId="urn:microsoft.com/office/officeart/2005/8/layout/orgChart1"/>
    <dgm:cxn modelId="{A0F83BE3-91B3-4FFD-99EF-A1BADE6C09B3}" type="presParOf" srcId="{CFE8A193-7144-4D3D-849C-AFE72AC0FE80}" destId="{6C9B34B9-D992-45A6-9526-5A010584DB26}" srcOrd="0" destOrd="0" presId="urn:microsoft.com/office/officeart/2005/8/layout/orgChart1"/>
    <dgm:cxn modelId="{88572916-AD2C-49C5-B21B-B07220D66358}" type="presParOf" srcId="{CFE8A193-7144-4D3D-849C-AFE72AC0FE80}" destId="{22834EE5-974B-4DA3-BC7D-39E5877B522D}" srcOrd="1" destOrd="0" presId="urn:microsoft.com/office/officeart/2005/8/layout/orgChart1"/>
    <dgm:cxn modelId="{E933A8D9-8E6B-4DC5-88BD-02952638542D}" type="presParOf" srcId="{A418028C-8437-47C3-B2F9-DA6AEA741FF1}" destId="{7618D4E3-40A5-475D-AB79-7F1ACFF57B70}" srcOrd="1" destOrd="0" presId="urn:microsoft.com/office/officeart/2005/8/layout/orgChart1"/>
    <dgm:cxn modelId="{02D95537-676E-40E6-9B4F-AACE621A731B}" type="presParOf" srcId="{A418028C-8437-47C3-B2F9-DA6AEA741FF1}" destId="{76F63A26-CCB4-4387-A730-9AD72F545DED}" srcOrd="2" destOrd="0" presId="urn:microsoft.com/office/officeart/2005/8/layout/orgChart1"/>
    <dgm:cxn modelId="{DB8CDA2A-C35B-41FE-9868-36C62C66F5F0}" type="presParOf" srcId="{E6EA3877-C573-4E87-9996-2C5CB1144395}" destId="{84667DFD-6A40-4A55-A82A-ABC604B02152}" srcOrd="2" destOrd="0" presId="urn:microsoft.com/office/officeart/2005/8/layout/orgChart1"/>
    <dgm:cxn modelId="{A46AA60B-F11E-443A-9C29-C0026A2A8891}" type="presParOf" srcId="{E6EA3877-C573-4E87-9996-2C5CB1144395}" destId="{4D226E04-A93E-4346-98D3-213B91C92892}" srcOrd="3" destOrd="0" presId="urn:microsoft.com/office/officeart/2005/8/layout/orgChart1"/>
    <dgm:cxn modelId="{8D8B28C9-EE1B-4C6C-966E-FA1A1C55CB89}" type="presParOf" srcId="{4D226E04-A93E-4346-98D3-213B91C92892}" destId="{9DE02E00-3CDF-493C-95E5-06B62262705D}" srcOrd="0" destOrd="0" presId="urn:microsoft.com/office/officeart/2005/8/layout/orgChart1"/>
    <dgm:cxn modelId="{2E505E1F-B0B2-4B6E-973B-E6AFD734CD7F}" type="presParOf" srcId="{9DE02E00-3CDF-493C-95E5-06B62262705D}" destId="{43396B3F-8A86-42C2-9BCE-B1275504D3D7}" srcOrd="0" destOrd="0" presId="urn:microsoft.com/office/officeart/2005/8/layout/orgChart1"/>
    <dgm:cxn modelId="{E2E91390-D78C-42DA-85AC-BA8EDEAE0BDB}" type="presParOf" srcId="{9DE02E00-3CDF-493C-95E5-06B62262705D}" destId="{01789E7E-BC5D-4D75-B3C6-09491BC55052}" srcOrd="1" destOrd="0" presId="urn:microsoft.com/office/officeart/2005/8/layout/orgChart1"/>
    <dgm:cxn modelId="{836C7DE2-1EA4-414F-9A06-9134B897D96E}" type="presParOf" srcId="{4D226E04-A93E-4346-98D3-213B91C92892}" destId="{005DB2D3-15D6-4A69-A6C3-20DD3E60F95F}" srcOrd="1" destOrd="0" presId="urn:microsoft.com/office/officeart/2005/8/layout/orgChart1"/>
    <dgm:cxn modelId="{22CB91BA-A8DF-4504-9F9B-6FC46DE8178E}" type="presParOf" srcId="{4D226E04-A93E-4346-98D3-213B91C92892}" destId="{85B644AD-E7B4-4D5E-AB52-58967DBC337F}" srcOrd="2" destOrd="0" presId="urn:microsoft.com/office/officeart/2005/8/layout/orgChart1"/>
    <dgm:cxn modelId="{8D7F5B36-C73F-4DB2-A540-0F98866D7D24}" type="presParOf" srcId="{F97A8E7E-6143-41F9-A096-663595095EFC}" destId="{ACA3F7B9-0BE8-47A4-95AD-1EBB6C402F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67DFD-6A40-4A55-A82A-ABC604B02152}">
      <dsp:nvSpPr>
        <dsp:cNvPr id="0" name=""/>
        <dsp:cNvSpPr/>
      </dsp:nvSpPr>
      <dsp:spPr>
        <a:xfrm>
          <a:off x="4542166" y="1506262"/>
          <a:ext cx="1821496" cy="63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27"/>
              </a:lnTo>
              <a:lnTo>
                <a:pt x="1821496" y="316127"/>
              </a:lnTo>
              <a:lnTo>
                <a:pt x="1821496" y="632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0EBDC-E508-4297-851B-9621667A8ACC}">
      <dsp:nvSpPr>
        <dsp:cNvPr id="0" name=""/>
        <dsp:cNvSpPr/>
      </dsp:nvSpPr>
      <dsp:spPr>
        <a:xfrm>
          <a:off x="2720670" y="1506262"/>
          <a:ext cx="1821496" cy="632255"/>
        </a:xfrm>
        <a:custGeom>
          <a:avLst/>
          <a:gdLst/>
          <a:ahLst/>
          <a:cxnLst/>
          <a:rect l="0" t="0" r="0" b="0"/>
          <a:pathLst>
            <a:path>
              <a:moveTo>
                <a:pt x="1821496" y="0"/>
              </a:moveTo>
              <a:lnTo>
                <a:pt x="1821496" y="316127"/>
              </a:lnTo>
              <a:lnTo>
                <a:pt x="0" y="316127"/>
              </a:lnTo>
              <a:lnTo>
                <a:pt x="0" y="632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98724-77C3-4D82-968A-B68FB67A802E}">
      <dsp:nvSpPr>
        <dsp:cNvPr id="0" name=""/>
        <dsp:cNvSpPr/>
      </dsp:nvSpPr>
      <dsp:spPr>
        <a:xfrm>
          <a:off x="3036797" y="893"/>
          <a:ext cx="3010738" cy="1505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 dirty="0">
              <a:solidFill>
                <a:srgbClr val="010000"/>
              </a:solidFill>
              <a:latin typeface="Goudy Old Style"/>
            </a:rPr>
            <a:t>FIFA WORLD CUP</a:t>
          </a:r>
        </a:p>
      </dsp:txBody>
      <dsp:txXfrm>
        <a:off x="3036797" y="893"/>
        <a:ext cx="3010738" cy="1505369"/>
      </dsp:txXfrm>
    </dsp:sp>
    <dsp:sp modelId="{6C9B34B9-D992-45A6-9526-5A010584DB26}">
      <dsp:nvSpPr>
        <dsp:cNvPr id="0" name=""/>
        <dsp:cNvSpPr/>
      </dsp:nvSpPr>
      <dsp:spPr>
        <a:xfrm>
          <a:off x="1215301" y="2138518"/>
          <a:ext cx="3010738" cy="1505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Goudy Old Style"/>
            </a:rPr>
            <a:t>POSIX THREADS</a:t>
          </a:r>
          <a:endParaRPr lang="en-US" sz="3600" kern="1200" dirty="0"/>
        </a:p>
      </dsp:txBody>
      <dsp:txXfrm>
        <a:off x="1215301" y="2138518"/>
        <a:ext cx="3010738" cy="1505369"/>
      </dsp:txXfrm>
    </dsp:sp>
    <dsp:sp modelId="{43396B3F-8A86-42C2-9BCE-B1275504D3D7}">
      <dsp:nvSpPr>
        <dsp:cNvPr id="0" name=""/>
        <dsp:cNvSpPr/>
      </dsp:nvSpPr>
      <dsp:spPr>
        <a:xfrm>
          <a:off x="4858294" y="2138518"/>
          <a:ext cx="3010738" cy="1505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Goudy Old Style"/>
            </a:rPr>
            <a:t>SEMAPHORES</a:t>
          </a:r>
          <a:endParaRPr lang="en-US" sz="3600" kern="1200" dirty="0"/>
        </a:p>
      </dsp:txBody>
      <dsp:txXfrm>
        <a:off x="4858294" y="2138518"/>
        <a:ext cx="3010738" cy="1505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71599"/>
            <a:ext cx="8115300" cy="2339633"/>
          </a:xfrm>
        </p:spPr>
        <p:txBody>
          <a:bodyPr anchor="b">
            <a:normAutofit/>
          </a:bodyPr>
          <a:lstStyle/>
          <a:p>
            <a:r>
              <a:rPr lang="en-US" sz="4000" b="1"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96751"/>
            <a:ext cx="8115300" cy="1294226"/>
          </a:xfrm>
        </p:spPr>
        <p:txBody>
          <a:bodyPr anchor="t">
            <a:normAutofit/>
          </a:bodyPr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94" y="-488895"/>
            <a:ext cx="9486900" cy="996061"/>
          </a:xfrm>
        </p:spPr>
        <p:txBody>
          <a:bodyPr anchor="b">
            <a:norm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95DA6-605D-4A86-8B77-4146EF939F32}"/>
              </a:ext>
            </a:extLst>
          </p:cNvPr>
          <p:cNvSpPr txBox="1"/>
          <p:nvPr/>
        </p:nvSpPr>
        <p:spPr>
          <a:xfrm>
            <a:off x="3042249" y="1043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3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1AE6F-FC39-4C9D-867B-DF5753F0A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301" y="1042944"/>
            <a:ext cx="8121949" cy="4917056"/>
          </a:xfrm>
        </p:spPr>
      </p:pic>
    </p:spTree>
    <p:extLst>
      <p:ext uri="{BB962C8B-B14F-4D97-AF65-F5344CB8AC3E}">
        <p14:creationId xmlns:p14="http://schemas.microsoft.com/office/powerpoint/2010/main" val="224490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08" y="359369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limitation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95DA6-605D-4A86-8B77-4146EF939F32}"/>
              </a:ext>
            </a:extLst>
          </p:cNvPr>
          <p:cNvSpPr txBox="1"/>
          <p:nvPr/>
        </p:nvSpPr>
        <p:spPr>
          <a:xfrm>
            <a:off x="2452777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D4C8-A385-4C73-824B-DD13C0A56423}"/>
              </a:ext>
            </a:extLst>
          </p:cNvPr>
          <p:cNvSpPr txBox="1"/>
          <p:nvPr/>
        </p:nvSpPr>
        <p:spPr>
          <a:xfrm>
            <a:off x="1360097" y="1590135"/>
            <a:ext cx="89254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Using all type safe combinations, always remain 1 player of both teams</a:t>
            </a:r>
          </a:p>
        </p:txBody>
      </p:sp>
      <p:pic>
        <p:nvPicPr>
          <p:cNvPr id="9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2D7C4-DE7A-468A-BB24-62C69DA94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16" y="2567933"/>
            <a:ext cx="10099734" cy="2974135"/>
          </a:xfrm>
        </p:spPr>
      </p:pic>
    </p:spTree>
    <p:extLst>
      <p:ext uri="{BB962C8B-B14F-4D97-AF65-F5344CB8AC3E}">
        <p14:creationId xmlns:p14="http://schemas.microsoft.com/office/powerpoint/2010/main" val="5679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599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95DA6-605D-4A86-8B77-4146EF939F32}"/>
              </a:ext>
            </a:extLst>
          </p:cNvPr>
          <p:cNvSpPr txBox="1"/>
          <p:nvPr/>
        </p:nvSpPr>
        <p:spPr>
          <a:xfrm>
            <a:off x="3042249" y="1043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B7C9-BACE-43FB-810D-8427B31B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8C48-4AF6-4702-AD3C-1DF8C578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034" y="1712110"/>
            <a:ext cx="9486901" cy="35778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latin typeface="Goudy Old Style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 </a:t>
            </a:r>
            <a:r>
              <a:rPr lang="en-US" sz="2800" dirty="0" err="1">
                <a:latin typeface="Times New Roman"/>
                <a:cs typeface="Times New Roman"/>
              </a:rPr>
              <a:t>Taiammum</a:t>
            </a:r>
            <a:r>
              <a:rPr lang="en-US" sz="2800" dirty="0">
                <a:latin typeface="Times New Roman"/>
                <a:cs typeface="Times New Roman"/>
              </a:rPr>
              <a:t> Uday (2018-1-60-046)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Shabrina Akter </a:t>
            </a:r>
            <a:r>
              <a:rPr lang="en-US" sz="2800" dirty="0" err="1">
                <a:latin typeface="Times New Roman"/>
                <a:cs typeface="Times New Roman"/>
              </a:rPr>
              <a:t>Shara</a:t>
            </a:r>
            <a:r>
              <a:rPr lang="en-US" sz="2800" dirty="0">
                <a:latin typeface="Times New Roman"/>
                <a:cs typeface="Times New Roman"/>
              </a:rPr>
              <a:t> (2018-1-60-168)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43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CE05-C154-4F66-921F-8448E9A7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223" y="1581445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F68E-E01F-45CC-8964-5A01915D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2" y="2804789"/>
            <a:ext cx="9486901" cy="3577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                                        </a:t>
            </a:r>
            <a:r>
              <a:rPr lang="en-US" sz="3600" dirty="0">
                <a:latin typeface="Times New Roman"/>
                <a:ea typeface="+mj-lt"/>
                <a:cs typeface="+mj-lt"/>
              </a:rPr>
              <a:t> FIFA World Cup</a:t>
            </a:r>
            <a:endParaRPr lang="en-US" sz="3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>
              <a:latin typeface="Goudy Old Style"/>
              <a:ea typeface="+mj-lt"/>
              <a:cs typeface="+mj-lt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B07B-1A83-4A14-A082-320E9A57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51" y="-4313"/>
            <a:ext cx="9486900" cy="13716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>
                <a:latin typeface="Times New Roman"/>
                <a:cs typeface="Times New Roman"/>
              </a:rPr>
              <a:t>Project Description</a:t>
            </a:r>
            <a:r>
              <a:rPr lang="en-US" dirty="0"/>
              <a:t>     </a:t>
            </a:r>
          </a:p>
        </p:txBody>
      </p:sp>
      <p:graphicFrame>
        <p:nvGraphicFramePr>
          <p:cNvPr id="287" name="Diagram 287">
            <a:extLst>
              <a:ext uri="{FF2B5EF4-FFF2-40B4-BE49-F238E27FC236}">
                <a16:creationId xmlns:a16="http://schemas.microsoft.com/office/drawing/2014/main" id="{9C9382FE-C55B-4431-9165-E823C1DCF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01299"/>
              </p:ext>
            </p:extLst>
          </p:nvPr>
        </p:nvGraphicFramePr>
        <p:xfrm>
          <a:off x="1630393" y="2081721"/>
          <a:ext cx="9084334" cy="3644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39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60" y="1020728"/>
            <a:ext cx="9274540" cy="284029"/>
          </a:xfrm>
        </p:spPr>
        <p:txBody>
          <a:bodyPr anchor="b">
            <a:normAutofit fontScale="90000"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7E04-48FB-4FC1-A9B7-E2A631B1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60" y="2026999"/>
            <a:ext cx="9601919" cy="3807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j-lt"/>
                <a:cs typeface="+mj-lt"/>
              </a:rPr>
              <a:t>Using semaphore and thread ,we can solve this problem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j-lt"/>
                <a:cs typeface="+mj-lt"/>
              </a:rPr>
              <a:t>we use semaphore to solve various synchronization problems. Semaphores are counters for resources shared between processes/threads. </a:t>
            </a:r>
          </a:p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Otherhand</a:t>
            </a:r>
            <a:r>
              <a:rPr lang="en-US" dirty="0">
                <a:latin typeface="Times New Roman"/>
                <a:cs typeface="Times New Roman"/>
              </a:rPr>
              <a:t> Thread applications offer potential performance gains and practical advantages over non-threaded applications in several ways.</a:t>
            </a:r>
            <a:endParaRPr lang="en-US" dirty="0">
              <a:latin typeface="Times New Roman"/>
              <a:ea typeface="+mj-lt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95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08" y="773956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Problem </a:t>
            </a:r>
            <a:r>
              <a:rPr lang="en-US" dirty="0">
                <a:latin typeface="Times New Roman"/>
                <a:ea typeface="+mj-lt"/>
                <a:cs typeface="+mj-lt"/>
              </a:rPr>
              <a:t>discussion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7E04-48FB-4FC1-A9B7-E2A631B1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58" y="2063530"/>
            <a:ext cx="9536868" cy="37652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j-lt"/>
                <a:cs typeface="+mj-lt"/>
              </a:rPr>
              <a:t>The tram can't carry more than 4 people</a:t>
            </a:r>
            <a:r>
              <a:rPr lang="en-US" dirty="0">
                <a:latin typeface="Times New Roman"/>
                <a:cs typeface="Times New Roman"/>
              </a:rPr>
              <a:t> and must always carry a full load. We cannot put three Italians and one German in the same tram-car, because the Italians would be in majority and </a:t>
            </a:r>
            <a:r>
              <a:rPr lang="en-US" dirty="0">
                <a:latin typeface="Times New Roman"/>
                <a:ea typeface="+mj-lt"/>
                <a:cs typeface="+mj-lt"/>
              </a:rPr>
              <a:t>we cannot put three Germans in the same tram-car with one Italian.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So safe combinations are:</a:t>
            </a:r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2 Germans and 2 Italians</a:t>
            </a:r>
          </a:p>
          <a:p>
            <a:pPr marL="342900" indent="-342900"/>
            <a:r>
              <a:rPr lang="en-US" dirty="0">
                <a:latin typeface="Times New Roman"/>
                <a:ea typeface="+mj-lt"/>
                <a:cs typeface="+mj-lt"/>
              </a:rPr>
              <a:t>2 Italians and 2 Germans </a:t>
            </a:r>
          </a:p>
          <a:p>
            <a:pPr marL="342900" indent="-342900"/>
            <a:r>
              <a:rPr lang="en-US" dirty="0">
                <a:latin typeface="Times New Roman"/>
                <a:ea typeface="+mj-lt"/>
                <a:cs typeface="+mj-lt"/>
              </a:rPr>
              <a:t>4 Germans and 0 Italians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/>
            <a:r>
              <a:rPr lang="en-US" dirty="0">
                <a:latin typeface="Times New Roman"/>
                <a:ea typeface="+mj-lt"/>
                <a:cs typeface="+mj-lt"/>
              </a:rPr>
              <a:t>4 Italians and 0 Germans </a:t>
            </a:r>
          </a:p>
          <a:p>
            <a:pPr>
              <a:buNone/>
            </a:pPr>
            <a:endParaRPr lang="en-US" dirty="0">
              <a:ea typeface="+mj-lt"/>
              <a:cs typeface="+mj-lt"/>
            </a:endParaRPr>
          </a:p>
          <a:p>
            <a:pPr>
              <a:buNone/>
            </a:pPr>
            <a:endParaRPr lang="en-US" dirty="0">
              <a:ea typeface="+mj-lt"/>
              <a:cs typeface="+mj-lt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03" y="-3600"/>
            <a:ext cx="9486900" cy="996061"/>
          </a:xfrm>
        </p:spPr>
        <p:txBody>
          <a:bodyPr anchor="b">
            <a:norm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7E04-48FB-4FC1-A9B7-E2A631B1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43" y="1713760"/>
            <a:ext cx="9486901" cy="3577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   </a:t>
            </a:r>
            <a:r>
              <a:rPr lang="en-US" dirty="0">
                <a:latin typeface="Times New Roman"/>
                <a:ea typeface="+mj-lt"/>
                <a:cs typeface="+mj-lt"/>
              </a:rPr>
              <a:t>Here some important functions which is use in this code</a:t>
            </a:r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sem_init</a:t>
            </a:r>
            <a:r>
              <a:rPr lang="en-US" dirty="0">
                <a:latin typeface="Times New Roman"/>
                <a:ea typeface="+mj-lt"/>
                <a:cs typeface="+mj-lt"/>
              </a:rPr>
              <a:t> : A semaphore is </a:t>
            </a:r>
            <a:r>
              <a:rPr lang="en-US" dirty="0" err="1">
                <a:latin typeface="Times New Roman"/>
                <a:ea typeface="+mj-lt"/>
                <a:cs typeface="+mj-lt"/>
              </a:rPr>
              <a:t>initialised</a:t>
            </a:r>
            <a:r>
              <a:rPr lang="en-US" dirty="0">
                <a:latin typeface="Times New Roman"/>
                <a:ea typeface="+mj-lt"/>
                <a:cs typeface="+mj-lt"/>
              </a:rPr>
              <a:t> by using </a:t>
            </a:r>
            <a:r>
              <a:rPr lang="en-US" dirty="0" err="1">
                <a:latin typeface="Times New Roman"/>
                <a:ea typeface="+mj-lt"/>
                <a:cs typeface="+mj-lt"/>
              </a:rPr>
              <a:t>sem_init</a:t>
            </a:r>
            <a:endParaRPr lang="en-US" b="1" dirty="0" err="1">
              <a:latin typeface="Times New Roman"/>
              <a:ea typeface="+mj-lt"/>
              <a:cs typeface="+mj-lt"/>
            </a:endParaRPr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sem_wait</a:t>
            </a:r>
            <a:r>
              <a:rPr lang="en-US" dirty="0">
                <a:latin typeface="Times New Roman"/>
                <a:ea typeface="+mj-lt"/>
                <a:cs typeface="+mj-lt"/>
              </a:rPr>
              <a:t> :To wait or lock a semaphore </a:t>
            </a:r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sem_post</a:t>
            </a:r>
            <a:r>
              <a:rPr lang="en-US" dirty="0">
                <a:latin typeface="Times New Roman"/>
                <a:ea typeface="+mj-lt"/>
                <a:cs typeface="+mj-lt"/>
              </a:rPr>
              <a:t> :To release or signal a semaphore</a:t>
            </a:r>
            <a:endParaRPr lang="en-US"/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Sem</a:t>
            </a:r>
            <a:r>
              <a:rPr lang="en-US" b="1" dirty="0" err="1">
                <a:latin typeface="Times New Roman"/>
                <a:cs typeface="Times New Roman"/>
              </a:rPr>
              <a:t>_destroy</a:t>
            </a:r>
            <a:r>
              <a:rPr lang="en-US" dirty="0">
                <a:latin typeface="Times New Roman"/>
                <a:cs typeface="Times New Roman"/>
              </a:rPr>
              <a:t> :</a:t>
            </a:r>
            <a:r>
              <a:rPr lang="en-US" dirty="0">
                <a:latin typeface="Times New Roman"/>
                <a:ea typeface="+mj-lt"/>
                <a:cs typeface="+mj-lt"/>
              </a:rPr>
              <a:t>To destroy a semaphore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pthread_create</a:t>
            </a:r>
            <a:r>
              <a:rPr lang="en-US" dirty="0">
                <a:latin typeface="Times New Roman"/>
                <a:ea typeface="+mj-lt"/>
                <a:cs typeface="+mj-lt"/>
              </a:rPr>
              <a:t> : Used to create a new thread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 err="1">
                <a:latin typeface="Times New Roman"/>
                <a:ea typeface="+mj-lt"/>
                <a:cs typeface="+mj-lt"/>
              </a:rPr>
              <a:t>pthread_join</a:t>
            </a:r>
            <a:r>
              <a:rPr lang="en-US" dirty="0">
                <a:latin typeface="Times New Roman"/>
                <a:ea typeface="+mj-lt"/>
                <a:cs typeface="+mj-lt"/>
              </a:rPr>
              <a:t> : Used to wait for the termination of a thread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02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04" y="1150125"/>
            <a:ext cx="9285617" cy="564739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B6B37-5F66-4D9B-8676-B3C29E41E0DA}"/>
              </a:ext>
            </a:extLst>
          </p:cNvPr>
          <p:cNvSpPr txBox="1"/>
          <p:nvPr/>
        </p:nvSpPr>
        <p:spPr>
          <a:xfrm>
            <a:off x="1015042" y="1992702"/>
            <a:ext cx="8853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combination violate the majority condition:</a:t>
            </a:r>
          </a:p>
        </p:txBody>
      </p:sp>
      <p:pic>
        <p:nvPicPr>
          <p:cNvPr id="9" name="Picture 10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FB45F347-2FC7-4F06-9BBB-BECC1FF9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256" y="2449230"/>
            <a:ext cx="6298001" cy="3570976"/>
          </a:xfrm>
        </p:spPr>
      </p:pic>
    </p:spTree>
    <p:extLst>
      <p:ext uri="{BB962C8B-B14F-4D97-AF65-F5344CB8AC3E}">
        <p14:creationId xmlns:p14="http://schemas.microsoft.com/office/powerpoint/2010/main" val="316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C69EB-39B1-42B1-92A6-228D6D8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36" y="-301989"/>
            <a:ext cx="9486900" cy="996061"/>
          </a:xfrm>
        </p:spPr>
        <p:txBody>
          <a:bodyPr anchor="b">
            <a:norm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7E04-48FB-4FC1-A9B7-E2A631B1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97" y="820714"/>
            <a:ext cx="10119504" cy="4958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C09F8-AFAA-44EF-A100-F97AD1F2FA5D}"/>
              </a:ext>
            </a:extLst>
          </p:cNvPr>
          <p:cNvSpPr txBox="1"/>
          <p:nvPr/>
        </p:nvSpPr>
        <p:spPr>
          <a:xfrm>
            <a:off x="1676400" y="914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Safe Combinations:</a:t>
            </a:r>
          </a:p>
        </p:txBody>
      </p:sp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1FF6A-41C2-415C-8088-E75AEE83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2" y="1514311"/>
            <a:ext cx="8249728" cy="44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541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ClassicFrameVTI</vt:lpstr>
      <vt:lpstr>welcome</vt:lpstr>
      <vt:lpstr>Presented by</vt:lpstr>
      <vt:lpstr>PROJECT</vt:lpstr>
      <vt:lpstr> Project Description     </vt:lpstr>
      <vt:lpstr>PowerPoint Presentation</vt:lpstr>
      <vt:lpstr>Problem discussion</vt:lpstr>
      <vt:lpstr>PowerPoint Presentation</vt:lpstr>
      <vt:lpstr>output</vt:lpstr>
      <vt:lpstr>PowerPoint Presentation</vt:lpstr>
      <vt:lpstr>PowerPoint Presentation</vt:lpstr>
      <vt:lpstr>limitation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695</cp:revision>
  <dcterms:created xsi:type="dcterms:W3CDTF">2020-09-23T14:23:56Z</dcterms:created>
  <dcterms:modified xsi:type="dcterms:W3CDTF">2020-09-24T03:06:09Z</dcterms:modified>
</cp:coreProperties>
</file>