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Lst>
  <p:notesMasterIdLst>
    <p:notesMasterId r:id="rId31"/>
  </p:notesMasterIdLst>
  <p:handoutMasterIdLst>
    <p:handoutMasterId r:id="rId32"/>
  </p:handoutMasterIdLst>
  <p:sldIdLst>
    <p:sldId id="291" r:id="rId6"/>
    <p:sldId id="260" r:id="rId7"/>
    <p:sldId id="301" r:id="rId8"/>
    <p:sldId id="302" r:id="rId9"/>
    <p:sldId id="270" r:id="rId10"/>
    <p:sldId id="258" r:id="rId11"/>
    <p:sldId id="303" r:id="rId12"/>
    <p:sldId id="304" r:id="rId13"/>
    <p:sldId id="305" r:id="rId14"/>
    <p:sldId id="306" r:id="rId15"/>
    <p:sldId id="307" r:id="rId16"/>
    <p:sldId id="308" r:id="rId17"/>
    <p:sldId id="309" r:id="rId18"/>
    <p:sldId id="310" r:id="rId19"/>
    <p:sldId id="311" r:id="rId20"/>
    <p:sldId id="314" r:id="rId21"/>
    <p:sldId id="312" r:id="rId22"/>
    <p:sldId id="313" r:id="rId23"/>
    <p:sldId id="315" r:id="rId24"/>
    <p:sldId id="316" r:id="rId25"/>
    <p:sldId id="317" r:id="rId26"/>
    <p:sldId id="318" r:id="rId27"/>
    <p:sldId id="319" r:id="rId28"/>
    <p:sldId id="320" r:id="rId29"/>
    <p:sldId id="32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 and Breakers" id="{CC4622D3-FCF3-5241-B8D4-4174B36742FD}">
          <p14:sldIdLst>
            <p14:sldId id="291"/>
          </p14:sldIdLst>
        </p14:section>
        <p14:section name="Content Slides" id="{AE87EBA6-0445-B140-B875-9DB1D8B3CF93}">
          <p14:sldIdLst>
            <p14:sldId id="260"/>
            <p14:sldId id="301"/>
            <p14:sldId id="302"/>
            <p14:sldId id="270"/>
            <p14:sldId id="258"/>
            <p14:sldId id="303"/>
            <p14:sldId id="304"/>
            <p14:sldId id="305"/>
            <p14:sldId id="306"/>
            <p14:sldId id="307"/>
            <p14:sldId id="308"/>
            <p14:sldId id="309"/>
            <p14:sldId id="310"/>
            <p14:sldId id="311"/>
            <p14:sldId id="314"/>
            <p14:sldId id="312"/>
            <p14:sldId id="313"/>
            <p14:sldId id="315"/>
            <p14:sldId id="316"/>
            <p14:sldId id="317"/>
            <p14:sldId id="318"/>
            <p14:sldId id="319"/>
            <p14:sldId id="320"/>
            <p14:sldId id="3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1559B"/>
    <a:srgbClr val="000000"/>
    <a:srgbClr val="A6A6A6"/>
    <a:srgbClr val="3784C4"/>
    <a:srgbClr val="78B9E7"/>
    <a:srgbClr val="041F41"/>
    <a:srgbClr val="A2C7F5"/>
    <a:srgbClr val="D1F1FF"/>
    <a:srgbClr val="366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5196" autoAdjust="0"/>
  </p:normalViewPr>
  <p:slideViewPr>
    <p:cSldViewPr snapToGrid="0" snapToObjects="1" showGuides="1">
      <p:cViewPr>
        <p:scale>
          <a:sx n="96" d="100"/>
          <a:sy n="96" d="100"/>
        </p:scale>
        <p:origin x="437" y="-403"/>
      </p:cViewPr>
      <p:guideLst/>
    </p:cSldViewPr>
  </p:slideViewPr>
  <p:notesTextViewPr>
    <p:cViewPr>
      <p:scale>
        <a:sx n="1" d="1"/>
        <a:sy n="1" d="1"/>
      </p:scale>
      <p:origin x="0" y="0"/>
    </p:cViewPr>
  </p:notesTextViewPr>
  <p:notesViewPr>
    <p:cSldViewPr snapToGrid="0" snapToObjects="1" showGuides="1">
      <p:cViewPr varScale="1">
        <p:scale>
          <a:sx n="104" d="100"/>
          <a:sy n="104" d="100"/>
        </p:scale>
        <p:origin x="384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rina Ghassani" userId="cbe098865bdecbe2" providerId="LiveId" clId="{1B355B17-8B6B-46BD-A60E-88C4230AD5B7}"/>
    <pc:docChg chg="undo redo custSel addSld modSld sldOrd">
      <pc:chgData name="Shabrina Ghassani" userId="cbe098865bdecbe2" providerId="LiveId" clId="{1B355B17-8B6B-46BD-A60E-88C4230AD5B7}" dt="2023-07-13T07:11:51.365" v="867" actId="20577"/>
      <pc:docMkLst>
        <pc:docMk/>
      </pc:docMkLst>
      <pc:sldChg chg="addSp delSp modSp mod">
        <pc:chgData name="Shabrina Ghassani" userId="cbe098865bdecbe2" providerId="LiveId" clId="{1B355B17-8B6B-46BD-A60E-88C4230AD5B7}" dt="2023-07-13T07:03:59.963" v="774" actId="1036"/>
        <pc:sldMkLst>
          <pc:docMk/>
          <pc:sldMk cId="1932501442" sldId="258"/>
        </pc:sldMkLst>
        <pc:spChg chg="mod">
          <ac:chgData name="Shabrina Ghassani" userId="cbe098865bdecbe2" providerId="LiveId" clId="{1B355B17-8B6B-46BD-A60E-88C4230AD5B7}" dt="2023-07-03T15:34:45.002" v="3" actId="2711"/>
          <ac:spMkLst>
            <pc:docMk/>
            <pc:sldMk cId="1932501442" sldId="258"/>
            <ac:spMk id="3" creationId="{42F9D743-20E0-4848-853A-0C2CF8E625D8}"/>
          </ac:spMkLst>
        </pc:spChg>
        <pc:spChg chg="add del mod">
          <ac:chgData name="Shabrina Ghassani" userId="cbe098865bdecbe2" providerId="LiveId" clId="{1B355B17-8B6B-46BD-A60E-88C4230AD5B7}" dt="2023-07-13T06:58:40.176" v="715" actId="478"/>
          <ac:spMkLst>
            <pc:docMk/>
            <pc:sldMk cId="1932501442" sldId="258"/>
            <ac:spMk id="4" creationId="{DFFA00E3-8E1C-320B-F61E-D9A92B442045}"/>
          </ac:spMkLst>
        </pc:spChg>
        <pc:spChg chg="add mod">
          <ac:chgData name="Shabrina Ghassani" userId="cbe098865bdecbe2" providerId="LiveId" clId="{1B355B17-8B6B-46BD-A60E-88C4230AD5B7}" dt="2023-07-13T06:59:50.075" v="725" actId="1582"/>
          <ac:spMkLst>
            <pc:docMk/>
            <pc:sldMk cId="1932501442" sldId="258"/>
            <ac:spMk id="6" creationId="{4C4A20F9-342E-D1D3-8B4D-5DE21BC5390B}"/>
          </ac:spMkLst>
        </pc:spChg>
        <pc:spChg chg="add mod">
          <ac:chgData name="Shabrina Ghassani" userId="cbe098865bdecbe2" providerId="LiveId" clId="{1B355B17-8B6B-46BD-A60E-88C4230AD5B7}" dt="2023-07-13T07:00:17.275" v="729" actId="14100"/>
          <ac:spMkLst>
            <pc:docMk/>
            <pc:sldMk cId="1932501442" sldId="258"/>
            <ac:spMk id="7" creationId="{1D872EA0-AC50-3F4B-E86F-95328533F5E0}"/>
          </ac:spMkLst>
        </pc:spChg>
        <pc:spChg chg="add mod">
          <ac:chgData name="Shabrina Ghassani" userId="cbe098865bdecbe2" providerId="LiveId" clId="{1B355B17-8B6B-46BD-A60E-88C4230AD5B7}" dt="2023-07-13T07:00:27.930" v="731" actId="1076"/>
          <ac:spMkLst>
            <pc:docMk/>
            <pc:sldMk cId="1932501442" sldId="258"/>
            <ac:spMk id="8" creationId="{96E7F547-F093-8655-C443-51FD5E234BDD}"/>
          </ac:spMkLst>
        </pc:spChg>
        <pc:spChg chg="mod">
          <ac:chgData name="Shabrina Ghassani" userId="cbe098865bdecbe2" providerId="LiveId" clId="{1B355B17-8B6B-46BD-A60E-88C4230AD5B7}" dt="2023-07-03T15:34:34.465" v="1" actId="17032"/>
          <ac:spMkLst>
            <pc:docMk/>
            <pc:sldMk cId="1932501442" sldId="258"/>
            <ac:spMk id="10" creationId="{F177FF5E-1BA9-1699-3A6B-CEAD9EBEF41E}"/>
          </ac:spMkLst>
        </pc:spChg>
        <pc:spChg chg="add mod">
          <ac:chgData name="Shabrina Ghassani" userId="cbe098865bdecbe2" providerId="LiveId" clId="{1B355B17-8B6B-46BD-A60E-88C4230AD5B7}" dt="2023-07-13T07:01:12.788" v="733" actId="1076"/>
          <ac:spMkLst>
            <pc:docMk/>
            <pc:sldMk cId="1932501442" sldId="258"/>
            <ac:spMk id="11" creationId="{D3C9409C-DE57-F9BD-63DB-D807BAB0872A}"/>
          </ac:spMkLst>
        </pc:spChg>
        <pc:spChg chg="add mod">
          <ac:chgData name="Shabrina Ghassani" userId="cbe098865bdecbe2" providerId="LiveId" clId="{1B355B17-8B6B-46BD-A60E-88C4230AD5B7}" dt="2023-07-13T07:01:23.989" v="736" actId="1035"/>
          <ac:spMkLst>
            <pc:docMk/>
            <pc:sldMk cId="1932501442" sldId="258"/>
            <ac:spMk id="12" creationId="{E9329550-91DE-585F-D37C-2883EAEDF4AC}"/>
          </ac:spMkLst>
        </pc:spChg>
        <pc:spChg chg="mod">
          <ac:chgData name="Shabrina Ghassani" userId="cbe098865bdecbe2" providerId="LiveId" clId="{1B355B17-8B6B-46BD-A60E-88C4230AD5B7}" dt="2023-07-13T06:58:54.085" v="716" actId="14100"/>
          <ac:spMkLst>
            <pc:docMk/>
            <pc:sldMk cId="1932501442" sldId="258"/>
            <ac:spMk id="14" creationId="{10754354-F597-3DA9-0FAC-5A1BB466E43C}"/>
          </ac:spMkLst>
        </pc:spChg>
        <pc:spChg chg="add mod">
          <ac:chgData name="Shabrina Ghassani" userId="cbe098865bdecbe2" providerId="LiveId" clId="{1B355B17-8B6B-46BD-A60E-88C4230AD5B7}" dt="2023-07-13T07:01:45.995" v="738" actId="1076"/>
          <ac:spMkLst>
            <pc:docMk/>
            <pc:sldMk cId="1932501442" sldId="258"/>
            <ac:spMk id="15" creationId="{8AA67303-77E8-A24F-F71F-10A42105F041}"/>
          </ac:spMkLst>
        </pc:spChg>
        <pc:spChg chg="add mod">
          <ac:chgData name="Shabrina Ghassani" userId="cbe098865bdecbe2" providerId="LiveId" clId="{1B355B17-8B6B-46BD-A60E-88C4230AD5B7}" dt="2023-07-13T07:01:54.904" v="746" actId="1036"/>
          <ac:spMkLst>
            <pc:docMk/>
            <pc:sldMk cId="1932501442" sldId="258"/>
            <ac:spMk id="16" creationId="{EDE91349-869D-D27F-FEE9-68CEEF7BE42A}"/>
          </ac:spMkLst>
        </pc:spChg>
        <pc:spChg chg="add mod">
          <ac:chgData name="Shabrina Ghassani" userId="cbe098865bdecbe2" providerId="LiveId" clId="{1B355B17-8B6B-46BD-A60E-88C4230AD5B7}" dt="2023-07-13T07:02:07.753" v="748" actId="1076"/>
          <ac:spMkLst>
            <pc:docMk/>
            <pc:sldMk cId="1932501442" sldId="258"/>
            <ac:spMk id="17" creationId="{BFB972E5-743C-A920-7FFA-C987CAD1198E}"/>
          </ac:spMkLst>
        </pc:spChg>
        <pc:spChg chg="add mod">
          <ac:chgData name="Shabrina Ghassani" userId="cbe098865bdecbe2" providerId="LiveId" clId="{1B355B17-8B6B-46BD-A60E-88C4230AD5B7}" dt="2023-07-13T07:02:21.269" v="752" actId="1076"/>
          <ac:spMkLst>
            <pc:docMk/>
            <pc:sldMk cId="1932501442" sldId="258"/>
            <ac:spMk id="18" creationId="{12639510-5852-9D19-17BF-76C9F1B8DB25}"/>
          </ac:spMkLst>
        </pc:spChg>
        <pc:spChg chg="add mod">
          <ac:chgData name="Shabrina Ghassani" userId="cbe098865bdecbe2" providerId="LiveId" clId="{1B355B17-8B6B-46BD-A60E-88C4230AD5B7}" dt="2023-07-13T07:02:36.875" v="756" actId="1076"/>
          <ac:spMkLst>
            <pc:docMk/>
            <pc:sldMk cId="1932501442" sldId="258"/>
            <ac:spMk id="19" creationId="{01CE3565-EFC0-C49E-5997-57B433388D5C}"/>
          </ac:spMkLst>
        </pc:spChg>
        <pc:spChg chg="add mod">
          <ac:chgData name="Shabrina Ghassani" userId="cbe098865bdecbe2" providerId="LiveId" clId="{1B355B17-8B6B-46BD-A60E-88C4230AD5B7}" dt="2023-07-13T07:02:48.577" v="758" actId="1076"/>
          <ac:spMkLst>
            <pc:docMk/>
            <pc:sldMk cId="1932501442" sldId="258"/>
            <ac:spMk id="20" creationId="{DF0005AA-15FE-CB99-6C58-0AAAF3282C79}"/>
          </ac:spMkLst>
        </pc:spChg>
        <pc:spChg chg="add mod">
          <ac:chgData name="Shabrina Ghassani" userId="cbe098865bdecbe2" providerId="LiveId" clId="{1B355B17-8B6B-46BD-A60E-88C4230AD5B7}" dt="2023-07-13T07:03:05.669" v="760" actId="1076"/>
          <ac:spMkLst>
            <pc:docMk/>
            <pc:sldMk cId="1932501442" sldId="258"/>
            <ac:spMk id="21" creationId="{8ED99A88-46E0-B0EF-63B8-562DDC740063}"/>
          </ac:spMkLst>
        </pc:spChg>
        <pc:spChg chg="add mod">
          <ac:chgData name="Shabrina Ghassani" userId="cbe098865bdecbe2" providerId="LiveId" clId="{1B355B17-8B6B-46BD-A60E-88C4230AD5B7}" dt="2023-07-13T07:03:14.732" v="762" actId="1076"/>
          <ac:spMkLst>
            <pc:docMk/>
            <pc:sldMk cId="1932501442" sldId="258"/>
            <ac:spMk id="22" creationId="{492AEC66-7477-ECB4-C8D8-BC2A7212E68A}"/>
          </ac:spMkLst>
        </pc:spChg>
        <pc:spChg chg="add mod">
          <ac:chgData name="Shabrina Ghassani" userId="cbe098865bdecbe2" providerId="LiveId" clId="{1B355B17-8B6B-46BD-A60E-88C4230AD5B7}" dt="2023-07-13T07:03:39.128" v="767" actId="1035"/>
          <ac:spMkLst>
            <pc:docMk/>
            <pc:sldMk cId="1932501442" sldId="258"/>
            <ac:spMk id="23" creationId="{A262142D-FEA9-CB42-5011-C04A51AEF129}"/>
          </ac:spMkLst>
        </pc:spChg>
        <pc:spChg chg="add mod">
          <ac:chgData name="Shabrina Ghassani" userId="cbe098865bdecbe2" providerId="LiveId" clId="{1B355B17-8B6B-46BD-A60E-88C4230AD5B7}" dt="2023-07-13T07:03:59.963" v="774" actId="1036"/>
          <ac:spMkLst>
            <pc:docMk/>
            <pc:sldMk cId="1932501442" sldId="258"/>
            <ac:spMk id="24" creationId="{48A5FF3A-AD21-77D4-3DF9-5D8486188E3D}"/>
          </ac:spMkLst>
        </pc:spChg>
        <pc:picChg chg="mod">
          <ac:chgData name="Shabrina Ghassani" userId="cbe098865bdecbe2" providerId="LiveId" clId="{1B355B17-8B6B-46BD-A60E-88C4230AD5B7}" dt="2023-07-13T07:02:27.452" v="755" actId="1076"/>
          <ac:picMkLst>
            <pc:docMk/>
            <pc:sldMk cId="1932501442" sldId="258"/>
            <ac:picMk id="5" creationId="{892A91D6-9D24-2605-4436-4D2C4585006D}"/>
          </ac:picMkLst>
        </pc:picChg>
        <pc:picChg chg="del">
          <ac:chgData name="Shabrina Ghassani" userId="cbe098865bdecbe2" providerId="LiveId" clId="{1B355B17-8B6B-46BD-A60E-88C4230AD5B7}" dt="2023-07-13T06:57:17.409" v="709" actId="478"/>
          <ac:picMkLst>
            <pc:docMk/>
            <pc:sldMk cId="1932501442" sldId="258"/>
            <ac:picMk id="13" creationId="{D7DD5FD8-8780-9DCE-D401-D474F477EB71}"/>
          </ac:picMkLst>
        </pc:picChg>
      </pc:sldChg>
      <pc:sldChg chg="addSp modSp mod">
        <pc:chgData name="Shabrina Ghassani" userId="cbe098865bdecbe2" providerId="LiveId" clId="{1B355B17-8B6B-46BD-A60E-88C4230AD5B7}" dt="2023-07-13T07:07:41.165" v="787" actId="14100"/>
        <pc:sldMkLst>
          <pc:docMk/>
          <pc:sldMk cId="3318193860" sldId="303"/>
        </pc:sldMkLst>
        <pc:spChg chg="mod">
          <ac:chgData name="Shabrina Ghassani" userId="cbe098865bdecbe2" providerId="LiveId" clId="{1B355B17-8B6B-46BD-A60E-88C4230AD5B7}" dt="2023-07-03T15:40:12.752" v="108" actId="1076"/>
          <ac:spMkLst>
            <pc:docMk/>
            <pc:sldMk cId="3318193860" sldId="303"/>
            <ac:spMk id="3" creationId="{42F9D743-20E0-4848-853A-0C2CF8E625D8}"/>
          </ac:spMkLst>
        </pc:spChg>
        <pc:spChg chg="add mod">
          <ac:chgData name="Shabrina Ghassani" userId="cbe098865bdecbe2" providerId="LiveId" clId="{1B355B17-8B6B-46BD-A60E-88C4230AD5B7}" dt="2023-07-13T07:04:37.114" v="777" actId="14100"/>
          <ac:spMkLst>
            <pc:docMk/>
            <pc:sldMk cId="3318193860" sldId="303"/>
            <ac:spMk id="4" creationId="{8C0262C1-EE53-1F53-AC7C-0F2F6CDAB7B7}"/>
          </ac:spMkLst>
        </pc:spChg>
        <pc:spChg chg="add mod">
          <ac:chgData name="Shabrina Ghassani" userId="cbe098865bdecbe2" providerId="LiveId" clId="{1B355B17-8B6B-46BD-A60E-88C4230AD5B7}" dt="2023-07-13T07:04:53.087" v="781" actId="14100"/>
          <ac:spMkLst>
            <pc:docMk/>
            <pc:sldMk cId="3318193860" sldId="303"/>
            <ac:spMk id="5" creationId="{F4587ACA-786D-570C-AD44-AC1103EECB83}"/>
          </ac:spMkLst>
        </pc:spChg>
        <pc:spChg chg="add mod">
          <ac:chgData name="Shabrina Ghassani" userId="cbe098865bdecbe2" providerId="LiveId" clId="{1B355B17-8B6B-46BD-A60E-88C4230AD5B7}" dt="2023-07-13T07:07:15.157" v="784" actId="14100"/>
          <ac:spMkLst>
            <pc:docMk/>
            <pc:sldMk cId="3318193860" sldId="303"/>
            <ac:spMk id="6" creationId="{257EBA9B-F5D0-7445-7915-2E4B41774E59}"/>
          </ac:spMkLst>
        </pc:spChg>
        <pc:spChg chg="add mod">
          <ac:chgData name="Shabrina Ghassani" userId="cbe098865bdecbe2" providerId="LiveId" clId="{1B355B17-8B6B-46BD-A60E-88C4230AD5B7}" dt="2023-07-13T07:07:41.165" v="787" actId="14100"/>
          <ac:spMkLst>
            <pc:docMk/>
            <pc:sldMk cId="3318193860" sldId="303"/>
            <ac:spMk id="8" creationId="{47E556E2-BB06-3047-EBB6-1EABB22ACC6F}"/>
          </ac:spMkLst>
        </pc:spChg>
      </pc:sldChg>
      <pc:sldChg chg="addSp modSp mod">
        <pc:chgData name="Shabrina Ghassani" userId="cbe098865bdecbe2" providerId="LiveId" clId="{1B355B17-8B6B-46BD-A60E-88C4230AD5B7}" dt="2023-07-13T07:09:23.761" v="795" actId="14100"/>
        <pc:sldMkLst>
          <pc:docMk/>
          <pc:sldMk cId="428489363" sldId="304"/>
        </pc:sldMkLst>
        <pc:spChg chg="mod">
          <ac:chgData name="Shabrina Ghassani" userId="cbe098865bdecbe2" providerId="LiveId" clId="{1B355B17-8B6B-46BD-A60E-88C4230AD5B7}" dt="2023-07-03T15:39:50.449" v="103" actId="14100"/>
          <ac:spMkLst>
            <pc:docMk/>
            <pc:sldMk cId="428489363" sldId="304"/>
            <ac:spMk id="3" creationId="{42F9D743-20E0-4848-853A-0C2CF8E625D8}"/>
          </ac:spMkLst>
        </pc:spChg>
        <pc:spChg chg="add mod">
          <ac:chgData name="Shabrina Ghassani" userId="cbe098865bdecbe2" providerId="LiveId" clId="{1B355B17-8B6B-46BD-A60E-88C4230AD5B7}" dt="2023-07-13T07:09:23.761" v="795" actId="14100"/>
          <ac:spMkLst>
            <pc:docMk/>
            <pc:sldMk cId="428489363" sldId="304"/>
            <ac:spMk id="4" creationId="{3506E07D-BA8D-FD38-E385-BC793D6C238E}"/>
          </ac:spMkLst>
        </pc:spChg>
      </pc:sldChg>
      <pc:sldChg chg="addSp delSp modSp mod">
        <pc:chgData name="Shabrina Ghassani" userId="cbe098865bdecbe2" providerId="LiveId" clId="{1B355B17-8B6B-46BD-A60E-88C4230AD5B7}" dt="2023-07-03T15:40:49.425" v="112" actId="478"/>
        <pc:sldMkLst>
          <pc:docMk/>
          <pc:sldMk cId="58590395" sldId="305"/>
        </pc:sldMkLst>
        <pc:spChg chg="add del mod">
          <ac:chgData name="Shabrina Ghassani" userId="cbe098865bdecbe2" providerId="LiveId" clId="{1B355B17-8B6B-46BD-A60E-88C4230AD5B7}" dt="2023-07-03T15:40:49.425" v="112" actId="478"/>
          <ac:spMkLst>
            <pc:docMk/>
            <pc:sldMk cId="58590395" sldId="305"/>
            <ac:spMk id="4" creationId="{3EDF48BB-E22C-4EBC-1CAA-AFB887BAB12A}"/>
          </ac:spMkLst>
        </pc:spChg>
        <pc:spChg chg="add del mod">
          <ac:chgData name="Shabrina Ghassani" userId="cbe098865bdecbe2" providerId="LiveId" clId="{1B355B17-8B6B-46BD-A60E-88C4230AD5B7}" dt="2023-07-03T15:40:49.425" v="112" actId="478"/>
          <ac:spMkLst>
            <pc:docMk/>
            <pc:sldMk cId="58590395" sldId="305"/>
            <ac:spMk id="12" creationId="{1178A40F-B79B-FA86-1B78-F231B9444D63}"/>
          </ac:spMkLst>
        </pc:spChg>
      </pc:sldChg>
      <pc:sldChg chg="modSp mod">
        <pc:chgData name="Shabrina Ghassani" userId="cbe098865bdecbe2" providerId="LiveId" clId="{1B355B17-8B6B-46BD-A60E-88C4230AD5B7}" dt="2023-07-03T15:41:40.584" v="113" actId="255"/>
        <pc:sldMkLst>
          <pc:docMk/>
          <pc:sldMk cId="113012015" sldId="306"/>
        </pc:sldMkLst>
        <pc:spChg chg="mod">
          <ac:chgData name="Shabrina Ghassani" userId="cbe098865bdecbe2" providerId="LiveId" clId="{1B355B17-8B6B-46BD-A60E-88C4230AD5B7}" dt="2023-07-03T15:41:40.584" v="113" actId="255"/>
          <ac:spMkLst>
            <pc:docMk/>
            <pc:sldMk cId="113012015" sldId="306"/>
            <ac:spMk id="12" creationId="{1178A40F-B79B-FA86-1B78-F231B9444D63}"/>
          </ac:spMkLst>
        </pc:spChg>
      </pc:sldChg>
      <pc:sldChg chg="modSp mod">
        <pc:chgData name="Shabrina Ghassani" userId="cbe098865bdecbe2" providerId="LiveId" clId="{1B355B17-8B6B-46BD-A60E-88C4230AD5B7}" dt="2023-07-03T15:42:24.919" v="120" actId="14100"/>
        <pc:sldMkLst>
          <pc:docMk/>
          <pc:sldMk cId="3775688998" sldId="307"/>
        </pc:sldMkLst>
        <pc:spChg chg="mod">
          <ac:chgData name="Shabrina Ghassani" userId="cbe098865bdecbe2" providerId="LiveId" clId="{1B355B17-8B6B-46BD-A60E-88C4230AD5B7}" dt="2023-07-03T15:42:24.919" v="120" actId="14100"/>
          <ac:spMkLst>
            <pc:docMk/>
            <pc:sldMk cId="3775688998" sldId="307"/>
            <ac:spMk id="12" creationId="{1178A40F-B79B-FA86-1B78-F231B9444D63}"/>
          </ac:spMkLst>
        </pc:spChg>
      </pc:sldChg>
      <pc:sldChg chg="modSp mod">
        <pc:chgData name="Shabrina Ghassani" userId="cbe098865bdecbe2" providerId="LiveId" clId="{1B355B17-8B6B-46BD-A60E-88C4230AD5B7}" dt="2023-07-03T15:49:27.631" v="146" actId="14100"/>
        <pc:sldMkLst>
          <pc:docMk/>
          <pc:sldMk cId="3841909860" sldId="308"/>
        </pc:sldMkLst>
        <pc:spChg chg="mod">
          <ac:chgData name="Shabrina Ghassani" userId="cbe098865bdecbe2" providerId="LiveId" clId="{1B355B17-8B6B-46BD-A60E-88C4230AD5B7}" dt="2023-07-03T15:49:27.631" v="146" actId="14100"/>
          <ac:spMkLst>
            <pc:docMk/>
            <pc:sldMk cId="3841909860" sldId="308"/>
            <ac:spMk id="12" creationId="{1178A40F-B79B-FA86-1B78-F231B9444D63}"/>
          </ac:spMkLst>
        </pc:spChg>
      </pc:sldChg>
      <pc:sldChg chg="addSp modSp mod">
        <pc:chgData name="Shabrina Ghassani" userId="cbe098865bdecbe2" providerId="LiveId" clId="{1B355B17-8B6B-46BD-A60E-88C4230AD5B7}" dt="2023-07-13T07:11:51.365" v="867" actId="20577"/>
        <pc:sldMkLst>
          <pc:docMk/>
          <pc:sldMk cId="2462966360" sldId="309"/>
        </pc:sldMkLst>
        <pc:spChg chg="add mod">
          <ac:chgData name="Shabrina Ghassani" userId="cbe098865bdecbe2" providerId="LiveId" clId="{1B355B17-8B6B-46BD-A60E-88C4230AD5B7}" dt="2023-07-13T07:11:47.708" v="863" actId="1076"/>
          <ac:spMkLst>
            <pc:docMk/>
            <pc:sldMk cId="2462966360" sldId="309"/>
            <ac:spMk id="4" creationId="{71F983AA-83EE-8E55-9499-CF53210BD5F1}"/>
          </ac:spMkLst>
        </pc:spChg>
        <pc:spChg chg="add mod">
          <ac:chgData name="Shabrina Ghassani" userId="cbe098865bdecbe2" providerId="LiveId" clId="{1B355B17-8B6B-46BD-A60E-88C4230AD5B7}" dt="2023-07-13T07:11:51.365" v="867" actId="20577"/>
          <ac:spMkLst>
            <pc:docMk/>
            <pc:sldMk cId="2462966360" sldId="309"/>
            <ac:spMk id="5" creationId="{15EB3D80-AD65-C5BD-8489-40E41F1412FD}"/>
          </ac:spMkLst>
        </pc:spChg>
        <pc:spChg chg="mod">
          <ac:chgData name="Shabrina Ghassani" userId="cbe098865bdecbe2" providerId="LiveId" clId="{1B355B17-8B6B-46BD-A60E-88C4230AD5B7}" dt="2023-07-03T15:49:58.716" v="159" actId="20577"/>
          <ac:spMkLst>
            <pc:docMk/>
            <pc:sldMk cId="2462966360" sldId="309"/>
            <ac:spMk id="14" creationId="{EF66DEBD-5C65-7FE6-B0C4-8D089F2F07F2}"/>
          </ac:spMkLst>
        </pc:spChg>
      </pc:sldChg>
      <pc:sldChg chg="modSp mod">
        <pc:chgData name="Shabrina Ghassani" userId="cbe098865bdecbe2" providerId="LiveId" clId="{1B355B17-8B6B-46BD-A60E-88C4230AD5B7}" dt="2023-07-03T15:51:23.158" v="164" actId="1076"/>
        <pc:sldMkLst>
          <pc:docMk/>
          <pc:sldMk cId="3659389386" sldId="310"/>
        </pc:sldMkLst>
        <pc:spChg chg="mod">
          <ac:chgData name="Shabrina Ghassani" userId="cbe098865bdecbe2" providerId="LiveId" clId="{1B355B17-8B6B-46BD-A60E-88C4230AD5B7}" dt="2023-07-03T15:51:23.158" v="164" actId="1076"/>
          <ac:spMkLst>
            <pc:docMk/>
            <pc:sldMk cId="3659389386" sldId="310"/>
            <ac:spMk id="14" creationId="{EF66DEBD-5C65-7FE6-B0C4-8D089F2F07F2}"/>
          </ac:spMkLst>
        </pc:spChg>
      </pc:sldChg>
      <pc:sldChg chg="modSp mod">
        <pc:chgData name="Shabrina Ghassani" userId="cbe098865bdecbe2" providerId="LiveId" clId="{1B355B17-8B6B-46BD-A60E-88C4230AD5B7}" dt="2023-07-03T15:51:57.408" v="168" actId="255"/>
        <pc:sldMkLst>
          <pc:docMk/>
          <pc:sldMk cId="3994429408" sldId="312"/>
        </pc:sldMkLst>
        <pc:spChg chg="mod">
          <ac:chgData name="Shabrina Ghassani" userId="cbe098865bdecbe2" providerId="LiveId" clId="{1B355B17-8B6B-46BD-A60E-88C4230AD5B7}" dt="2023-07-03T15:51:51.388" v="166" actId="2711"/>
          <ac:spMkLst>
            <pc:docMk/>
            <pc:sldMk cId="3994429408" sldId="312"/>
            <ac:spMk id="20" creationId="{1ED3E09B-1154-7F84-600E-97E147496DE7}"/>
          </ac:spMkLst>
        </pc:spChg>
        <pc:spChg chg="mod">
          <ac:chgData name="Shabrina Ghassani" userId="cbe098865bdecbe2" providerId="LiveId" clId="{1B355B17-8B6B-46BD-A60E-88C4230AD5B7}" dt="2023-07-03T15:51:57.408" v="168" actId="255"/>
          <ac:spMkLst>
            <pc:docMk/>
            <pc:sldMk cId="3994429408" sldId="312"/>
            <ac:spMk id="21" creationId="{96F0AB1D-E025-3459-9960-74102FF3A9C0}"/>
          </ac:spMkLst>
        </pc:spChg>
      </pc:sldChg>
      <pc:sldChg chg="modSp mod">
        <pc:chgData name="Shabrina Ghassani" userId="cbe098865bdecbe2" providerId="LiveId" clId="{1B355B17-8B6B-46BD-A60E-88C4230AD5B7}" dt="2023-07-03T15:52:18.601" v="172" actId="255"/>
        <pc:sldMkLst>
          <pc:docMk/>
          <pc:sldMk cId="2323237122" sldId="315"/>
        </pc:sldMkLst>
        <pc:spChg chg="mod">
          <ac:chgData name="Shabrina Ghassani" userId="cbe098865bdecbe2" providerId="LiveId" clId="{1B355B17-8B6B-46BD-A60E-88C4230AD5B7}" dt="2023-07-03T15:52:18.601" v="172" actId="255"/>
          <ac:spMkLst>
            <pc:docMk/>
            <pc:sldMk cId="2323237122" sldId="315"/>
            <ac:spMk id="14" creationId="{EF66DEBD-5C65-7FE6-B0C4-8D089F2F07F2}"/>
          </ac:spMkLst>
        </pc:spChg>
      </pc:sldChg>
      <pc:sldChg chg="modSp add mod ord">
        <pc:chgData name="Shabrina Ghassani" userId="cbe098865bdecbe2" providerId="LiveId" clId="{1B355B17-8B6B-46BD-A60E-88C4230AD5B7}" dt="2023-07-03T16:00:03.484" v="433" actId="20577"/>
        <pc:sldMkLst>
          <pc:docMk/>
          <pc:sldMk cId="2456139844" sldId="320"/>
        </pc:sldMkLst>
        <pc:spChg chg="mod">
          <ac:chgData name="Shabrina Ghassani" userId="cbe098865bdecbe2" providerId="LiveId" clId="{1B355B17-8B6B-46BD-A60E-88C4230AD5B7}" dt="2023-07-03T16:00:03.484" v="433" actId="20577"/>
          <ac:spMkLst>
            <pc:docMk/>
            <pc:sldMk cId="2456139844" sldId="320"/>
            <ac:spMk id="4" creationId="{426D6443-2E6C-D142-92BF-119B1C9AF949}"/>
          </ac:spMkLst>
        </pc:spChg>
      </pc:sldChg>
      <pc:sldChg chg="addSp delSp modSp add mod">
        <pc:chgData name="Shabrina Ghassani" userId="cbe098865bdecbe2" providerId="LiveId" clId="{1B355B17-8B6B-46BD-A60E-88C4230AD5B7}" dt="2023-07-03T16:16:28.116" v="708" actId="255"/>
        <pc:sldMkLst>
          <pc:docMk/>
          <pc:sldMk cId="1727482768" sldId="321"/>
        </pc:sldMkLst>
        <pc:spChg chg="add mod">
          <ac:chgData name="Shabrina Ghassani" userId="cbe098865bdecbe2" providerId="LiveId" clId="{1B355B17-8B6B-46BD-A60E-88C4230AD5B7}" dt="2023-07-03T15:59:47.171" v="416" actId="20577"/>
          <ac:spMkLst>
            <pc:docMk/>
            <pc:sldMk cId="1727482768" sldId="321"/>
            <ac:spMk id="2" creationId="{AEE7E67B-0D9D-375F-4E55-31CD0D9A4B97}"/>
          </ac:spMkLst>
        </pc:spChg>
        <pc:spChg chg="mod">
          <ac:chgData name="Shabrina Ghassani" userId="cbe098865bdecbe2" providerId="LiveId" clId="{1B355B17-8B6B-46BD-A60E-88C4230AD5B7}" dt="2023-07-03T15:56:24.820" v="202" actId="20577"/>
          <ac:spMkLst>
            <pc:docMk/>
            <pc:sldMk cId="1727482768" sldId="321"/>
            <ac:spMk id="5" creationId="{51049F53-5871-FB43-AB50-E290FCDDE086}"/>
          </ac:spMkLst>
        </pc:spChg>
        <pc:spChg chg="mod">
          <ac:chgData name="Shabrina Ghassani" userId="cbe098865bdecbe2" providerId="LiveId" clId="{1B355B17-8B6B-46BD-A60E-88C4230AD5B7}" dt="2023-07-03T16:16:28.116" v="708" actId="255"/>
          <ac:spMkLst>
            <pc:docMk/>
            <pc:sldMk cId="1727482768" sldId="321"/>
            <ac:spMk id="6" creationId="{EF7B6C08-98F6-3343-9F75-F62F10178D0C}"/>
          </ac:spMkLst>
        </pc:spChg>
        <pc:spChg chg="mod">
          <ac:chgData name="Shabrina Ghassani" userId="cbe098865bdecbe2" providerId="LiveId" clId="{1B355B17-8B6B-46BD-A60E-88C4230AD5B7}" dt="2023-07-03T16:16:14.102" v="707" actId="27636"/>
          <ac:spMkLst>
            <pc:docMk/>
            <pc:sldMk cId="1727482768" sldId="321"/>
            <ac:spMk id="7" creationId="{5CEB3F83-417E-8742-ABDC-1434E0D56596}"/>
          </ac:spMkLst>
        </pc:spChg>
        <pc:spChg chg="del">
          <ac:chgData name="Shabrina Ghassani" userId="cbe098865bdecbe2" providerId="LiveId" clId="{1B355B17-8B6B-46BD-A60E-88C4230AD5B7}" dt="2023-07-03T15:55:09.250" v="191" actId="478"/>
          <ac:spMkLst>
            <pc:docMk/>
            <pc:sldMk cId="1727482768" sldId="321"/>
            <ac:spMk id="8" creationId="{36A4E66F-DC11-F543-A97D-26D32518D9D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434A32-7511-8C43-93A3-DE9403D23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367D4B-0CFC-9A42-80C2-A558705BB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BB3A80-9212-694F-9646-09E5B1B63663}" type="datetimeFigureOut">
              <a:rPr lang="en-US" smtClean="0"/>
              <a:t>7/13/2023</a:t>
            </a:fld>
            <a:endParaRPr lang="en-US"/>
          </a:p>
        </p:txBody>
      </p:sp>
      <p:sp>
        <p:nvSpPr>
          <p:cNvPr id="4" name="Footer Placeholder 3">
            <a:extLst>
              <a:ext uri="{FF2B5EF4-FFF2-40B4-BE49-F238E27FC236}">
                <a16:creationId xmlns:a16="http://schemas.microsoft.com/office/drawing/2014/main" id="{F6BD3EF5-D65F-CE45-B8C0-982B5048D2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C93D6A-87D5-7140-87ED-C6831CE618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22681-44E4-CF4F-8AB8-36CACAFE212E}" type="slidenum">
              <a:rPr lang="en-US" smtClean="0"/>
              <a:t>‹#›</a:t>
            </a:fld>
            <a:endParaRPr lang="en-US"/>
          </a:p>
        </p:txBody>
      </p:sp>
    </p:spTree>
    <p:extLst>
      <p:ext uri="{BB962C8B-B14F-4D97-AF65-F5344CB8AC3E}">
        <p14:creationId xmlns:p14="http://schemas.microsoft.com/office/powerpoint/2010/main" val="28687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2CEBF-44E1-424B-BDE3-1D18FF87BDBC}"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9A960-DA56-5541-9DBD-B49AD79C0B5E}" type="slidenum">
              <a:rPr lang="en-US" smtClean="0"/>
              <a:t>‹#›</a:t>
            </a:fld>
            <a:endParaRPr lang="en-US"/>
          </a:p>
        </p:txBody>
      </p:sp>
    </p:spTree>
    <p:extLst>
      <p:ext uri="{BB962C8B-B14F-4D97-AF65-F5344CB8AC3E}">
        <p14:creationId xmlns:p14="http://schemas.microsoft.com/office/powerpoint/2010/main" val="70633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A picture containing earbud&#10;&#10;Description automatically generated">
            <a:extLst>
              <a:ext uri="{FF2B5EF4-FFF2-40B4-BE49-F238E27FC236}">
                <a16:creationId xmlns:a16="http://schemas.microsoft.com/office/drawing/2014/main" id="{3E9654E1-6EB6-4F4C-B936-2F98CC907B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0" name="Text Placeholder 8">
            <a:extLst>
              <a:ext uri="{FF2B5EF4-FFF2-40B4-BE49-F238E27FC236}">
                <a16:creationId xmlns:a16="http://schemas.microsoft.com/office/drawing/2014/main" id="{F888A36F-B9C8-8144-8339-A28BD4E2236C}"/>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7098537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1988673"/>
            <a:ext cx="0" cy="486932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54">
            <a:extLst>
              <a:ext uri="{FF2B5EF4-FFF2-40B4-BE49-F238E27FC236}">
                <a16:creationId xmlns:a16="http://schemas.microsoft.com/office/drawing/2014/main" id="{5C3F7FE1-0736-3948-AD7B-20832C2B500E}"/>
              </a:ext>
            </a:extLst>
          </p:cNvPr>
          <p:cNvGrpSpPr/>
          <p:nvPr userDrawn="1"/>
        </p:nvGrpSpPr>
        <p:grpSpPr>
          <a:xfrm>
            <a:off x="5875803" y="1445113"/>
            <a:ext cx="543557" cy="543557"/>
            <a:chOff x="4300222" y="1131575"/>
            <a:chExt cx="543557" cy="543557"/>
          </a:xfrm>
        </p:grpSpPr>
        <p:sp>
          <p:nvSpPr>
            <p:cNvPr id="39" name="Flowchart: Off-page Connector 31">
              <a:extLst>
                <a:ext uri="{FF2B5EF4-FFF2-40B4-BE49-F238E27FC236}">
                  <a16:creationId xmlns:a16="http://schemas.microsoft.com/office/drawing/2014/main" id="{88AB4E30-68D3-8C4C-8395-6AA3B8D74915}"/>
                </a:ext>
              </a:extLst>
            </p:cNvPr>
            <p:cNvSpPr/>
            <p:nvPr/>
          </p:nvSpPr>
          <p:spPr>
            <a:xfrm>
              <a:off x="4300222" y="1131575"/>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100000"/>
                </a:lnSpc>
              </a:pPr>
              <a:endParaRPr lang="en-US" dirty="0">
                <a:solidFill>
                  <a:schemeClr val="bg1"/>
                </a:solidFill>
                <a:latin typeface="Bogle" charset="0"/>
                <a:ea typeface="Bogle" charset="0"/>
                <a:cs typeface="Bogle" charset="0"/>
              </a:endParaRPr>
            </a:p>
          </p:txBody>
        </p:sp>
        <p:sp>
          <p:nvSpPr>
            <p:cNvPr id="40" name="Freeform 52">
              <a:extLst>
                <a:ext uri="{FF2B5EF4-FFF2-40B4-BE49-F238E27FC236}">
                  <a16:creationId xmlns:a16="http://schemas.microsoft.com/office/drawing/2014/main" id="{57CD2324-79CC-5249-BB96-1E4B62E35969}"/>
                </a:ext>
              </a:extLst>
            </p:cNvPr>
            <p:cNvSpPr>
              <a:spLocks noEditPoints="1"/>
            </p:cNvSpPr>
            <p:nvPr/>
          </p:nvSpPr>
          <p:spPr bwMode="auto">
            <a:xfrm>
              <a:off x="4412721" y="1215881"/>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grpSp>
    </p:spTree>
    <p:extLst>
      <p:ext uri="{BB962C8B-B14F-4D97-AF65-F5344CB8AC3E}">
        <p14:creationId xmlns:p14="http://schemas.microsoft.com/office/powerpoint/2010/main" val="3608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CONTINUED">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0"/>
            <a:ext cx="0" cy="6858001"/>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EC42A108-0642-1243-9BF8-22FE921CC821}"/>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8" name="Rectangle 7">
            <a:extLst>
              <a:ext uri="{FF2B5EF4-FFF2-40B4-BE49-F238E27FC236}">
                <a16:creationId xmlns:a16="http://schemas.microsoft.com/office/drawing/2014/main" id="{86201824-36BE-1B47-816C-48F7C969B244}"/>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36561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7" name="Straight Connector 6">
            <a:extLst>
              <a:ext uri="{FF2B5EF4-FFF2-40B4-BE49-F238E27FC236}">
                <a16:creationId xmlns:a16="http://schemas.microsoft.com/office/drawing/2014/main" id="{52B62766-52B9-E548-B496-EAA46303A9E9}"/>
              </a:ext>
            </a:extLst>
          </p:cNvPr>
          <p:cNvCxnSpPr>
            <a:cxnSpLocks/>
          </p:cNvCxnSpPr>
          <p:nvPr userDrawn="1"/>
        </p:nvCxnSpPr>
        <p:spPr>
          <a:xfrm>
            <a:off x="6151178" y="0"/>
            <a:ext cx="0" cy="5042563"/>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Flowchart: Off-page Connector 18">
            <a:extLst>
              <a:ext uri="{FF2B5EF4-FFF2-40B4-BE49-F238E27FC236}">
                <a16:creationId xmlns:a16="http://schemas.microsoft.com/office/drawing/2014/main" id="{7A88D327-E4F1-B94B-9801-D6C80BCB8A70}"/>
              </a:ext>
            </a:extLst>
          </p:cNvPr>
          <p:cNvSpPr/>
          <p:nvPr userDrawn="1"/>
        </p:nvSpPr>
        <p:spPr>
          <a:xfrm rot="10800000">
            <a:off x="5879399" y="4999214"/>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11" name="Freeform 52">
            <a:extLst>
              <a:ext uri="{FF2B5EF4-FFF2-40B4-BE49-F238E27FC236}">
                <a16:creationId xmlns:a16="http://schemas.microsoft.com/office/drawing/2014/main" id="{CD0BE359-53D5-C140-90BB-B6EE50C2345C}"/>
              </a:ext>
            </a:extLst>
          </p:cNvPr>
          <p:cNvSpPr>
            <a:spLocks noEditPoints="1"/>
          </p:cNvSpPr>
          <p:nvPr userDrawn="1"/>
        </p:nvSpPr>
        <p:spPr bwMode="auto">
          <a:xfrm>
            <a:off x="5984707" y="5132715"/>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9" name="Text Placeholder 8">
            <a:extLst>
              <a:ext uri="{FF2B5EF4-FFF2-40B4-BE49-F238E27FC236}">
                <a16:creationId xmlns:a16="http://schemas.microsoft.com/office/drawing/2014/main" id="{5FB28C5C-CB52-DF43-95AC-515106ED0F70}"/>
              </a:ext>
            </a:extLst>
          </p:cNvPr>
          <p:cNvSpPr>
            <a:spLocks noGrp="1"/>
          </p:cNvSpPr>
          <p:nvPr>
            <p:ph type="body" sz="quarter" idx="13" hasCustomPrompt="1"/>
          </p:nvPr>
        </p:nvSpPr>
        <p:spPr>
          <a:xfrm>
            <a:off x="812835" y="564142"/>
            <a:ext cx="3807583" cy="954107"/>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4" name="Rectangle 13">
            <a:extLst>
              <a:ext uri="{FF2B5EF4-FFF2-40B4-BE49-F238E27FC236}">
                <a16:creationId xmlns:a16="http://schemas.microsoft.com/office/drawing/2014/main" id="{ABD8BCB5-0232-7944-95E3-AEDC44F05253}"/>
              </a:ext>
            </a:extLst>
          </p:cNvPr>
          <p:cNvSpPr/>
          <p:nvPr userDrawn="1"/>
        </p:nvSpPr>
        <p:spPr>
          <a:xfrm>
            <a:off x="914400" y="152964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36254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graphic1">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Oval 6">
            <a:extLst>
              <a:ext uri="{FF2B5EF4-FFF2-40B4-BE49-F238E27FC236}">
                <a16:creationId xmlns:a16="http://schemas.microsoft.com/office/drawing/2014/main" id="{94BF5655-4C18-4F4E-8078-2EF6C5E66B80}"/>
              </a:ext>
            </a:extLst>
          </p:cNvPr>
          <p:cNvSpPr/>
          <p:nvPr userDrawn="1"/>
        </p:nvSpPr>
        <p:spPr>
          <a:xfrm>
            <a:off x="4510851" y="2043652"/>
            <a:ext cx="3482610" cy="348261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4" name="Rectangle 13">
            <a:extLst>
              <a:ext uri="{FF2B5EF4-FFF2-40B4-BE49-F238E27FC236}">
                <a16:creationId xmlns:a16="http://schemas.microsoft.com/office/drawing/2014/main" id="{46674C9E-80E0-6540-A1FD-268A900DD500}"/>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8">
            <a:extLst>
              <a:ext uri="{FF2B5EF4-FFF2-40B4-BE49-F238E27FC236}">
                <a16:creationId xmlns:a16="http://schemas.microsoft.com/office/drawing/2014/main" id="{FEE7B8FF-BCA3-894A-8FC8-0BACCEC67447}"/>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14140907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graphic2">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50" name="Freeform 83">
            <a:extLst>
              <a:ext uri="{FF2B5EF4-FFF2-40B4-BE49-F238E27FC236}">
                <a16:creationId xmlns:a16="http://schemas.microsoft.com/office/drawing/2014/main" id="{0E9F097B-70EB-FF49-8AEE-1FA3F7C6E109}"/>
              </a:ext>
            </a:extLst>
          </p:cNvPr>
          <p:cNvSpPr>
            <a:spLocks noEditPoints="1"/>
          </p:cNvSpPr>
          <p:nvPr userDrawn="1"/>
        </p:nvSpPr>
        <p:spPr bwMode="auto">
          <a:xfrm>
            <a:off x="5274174" y="4736052"/>
            <a:ext cx="203804" cy="3057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51" name="Freeform 137">
            <a:extLst>
              <a:ext uri="{FF2B5EF4-FFF2-40B4-BE49-F238E27FC236}">
                <a16:creationId xmlns:a16="http://schemas.microsoft.com/office/drawing/2014/main" id="{BBD231CC-1FC6-FB44-9DC7-268D21D65C5D}"/>
              </a:ext>
            </a:extLst>
          </p:cNvPr>
          <p:cNvSpPr>
            <a:spLocks noEditPoints="1"/>
          </p:cNvSpPr>
          <p:nvPr userDrawn="1"/>
        </p:nvSpPr>
        <p:spPr bwMode="auto">
          <a:xfrm>
            <a:off x="7027486" y="4715100"/>
            <a:ext cx="338425" cy="34654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32" name="Freeform 31">
            <a:extLst>
              <a:ext uri="{FF2B5EF4-FFF2-40B4-BE49-F238E27FC236}">
                <a16:creationId xmlns:a16="http://schemas.microsoft.com/office/drawing/2014/main" id="{1E97D788-4EA7-324B-9390-444CBC493B7C}"/>
              </a:ext>
            </a:extLst>
          </p:cNvPr>
          <p:cNvSpPr/>
          <p:nvPr userDrawn="1"/>
        </p:nvSpPr>
        <p:spPr>
          <a:xfrm rot="2160000">
            <a:off x="6934807"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3361" rIns="7511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3" name="Freeform 32">
            <a:extLst>
              <a:ext uri="{FF2B5EF4-FFF2-40B4-BE49-F238E27FC236}">
                <a16:creationId xmlns:a16="http://schemas.microsoft.com/office/drawing/2014/main" id="{B34A8395-9645-8147-AAC5-95F164BBFB75}"/>
              </a:ext>
            </a:extLst>
          </p:cNvPr>
          <p:cNvSpPr/>
          <p:nvPr userDrawn="1"/>
        </p:nvSpPr>
        <p:spPr>
          <a:xfrm>
            <a:off x="7377357"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4" name="Freeform 33">
            <a:extLst>
              <a:ext uri="{FF2B5EF4-FFF2-40B4-BE49-F238E27FC236}">
                <a16:creationId xmlns:a16="http://schemas.microsoft.com/office/drawing/2014/main" id="{89FC8A9C-6EC9-3549-A5A6-16A1FF176B2F}"/>
              </a:ext>
            </a:extLst>
          </p:cNvPr>
          <p:cNvSpPr/>
          <p:nvPr userDrawn="1"/>
        </p:nvSpPr>
        <p:spPr>
          <a:xfrm rot="17280000">
            <a:off x="7590431" y="3905473"/>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1" tIns="63361" rIns="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5" name="Freeform 34">
            <a:extLst>
              <a:ext uri="{FF2B5EF4-FFF2-40B4-BE49-F238E27FC236}">
                <a16:creationId xmlns:a16="http://schemas.microsoft.com/office/drawing/2014/main" id="{30A28786-8398-4241-8E50-8E61A3ED1476}"/>
              </a:ext>
            </a:extLst>
          </p:cNvPr>
          <p:cNvSpPr/>
          <p:nvPr userDrawn="1"/>
        </p:nvSpPr>
        <p:spPr>
          <a:xfrm>
            <a:off x="6886837"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6" name="Freeform 35">
            <a:extLst>
              <a:ext uri="{FF2B5EF4-FFF2-40B4-BE49-F238E27FC236}">
                <a16:creationId xmlns:a16="http://schemas.microsoft.com/office/drawing/2014/main" id="{9041B0B6-0DE5-2848-87EB-5AD0D27844A4}"/>
              </a:ext>
            </a:extLst>
          </p:cNvPr>
          <p:cNvSpPr/>
          <p:nvPr userDrawn="1"/>
        </p:nvSpPr>
        <p:spPr>
          <a:xfrm>
            <a:off x="6159388" y="4903241"/>
            <a:ext cx="250373" cy="3168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3" rIns="1" bIns="63362"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7" name="Freeform 36">
            <a:extLst>
              <a:ext uri="{FF2B5EF4-FFF2-40B4-BE49-F238E27FC236}">
                <a16:creationId xmlns:a16="http://schemas.microsoft.com/office/drawing/2014/main" id="{73EECA17-FD7C-DB4D-A4F3-1B5EDD80CDF9}"/>
              </a:ext>
            </a:extLst>
          </p:cNvPr>
          <p:cNvSpPr/>
          <p:nvPr userDrawn="1"/>
        </p:nvSpPr>
        <p:spPr>
          <a:xfrm>
            <a:off x="4730646"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38" name="Freeform 37">
            <a:extLst>
              <a:ext uri="{FF2B5EF4-FFF2-40B4-BE49-F238E27FC236}">
                <a16:creationId xmlns:a16="http://schemas.microsoft.com/office/drawing/2014/main" id="{E0EEA1D8-372A-4747-BDC3-95710CD34BA7}"/>
              </a:ext>
            </a:extLst>
          </p:cNvPr>
          <p:cNvSpPr/>
          <p:nvPr userDrawn="1"/>
        </p:nvSpPr>
        <p:spPr>
          <a:xfrm rot="4320000">
            <a:off x="4763579" y="3905472"/>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2" rIns="0" bIns="63361"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39" name="Freeform 38">
            <a:extLst>
              <a:ext uri="{FF2B5EF4-FFF2-40B4-BE49-F238E27FC236}">
                <a16:creationId xmlns:a16="http://schemas.microsoft.com/office/drawing/2014/main" id="{96693ED2-BCEA-BA48-A52D-4284595C9CEB}"/>
              </a:ext>
            </a:extLst>
          </p:cNvPr>
          <p:cNvSpPr/>
          <p:nvPr userDrawn="1"/>
        </p:nvSpPr>
        <p:spPr>
          <a:xfrm>
            <a:off x="4206193"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40" name="Freeform 39">
            <a:extLst>
              <a:ext uri="{FF2B5EF4-FFF2-40B4-BE49-F238E27FC236}">
                <a16:creationId xmlns:a16="http://schemas.microsoft.com/office/drawing/2014/main" id="{524B7F65-0917-E246-99C9-0C9B51B1DF4F}"/>
              </a:ext>
            </a:extLst>
          </p:cNvPr>
          <p:cNvSpPr/>
          <p:nvPr userDrawn="1"/>
        </p:nvSpPr>
        <p:spPr>
          <a:xfrm rot="19440000">
            <a:off x="5269198"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2" rIns="75112" bIns="63361" numCol="1" spcCol="1270" anchor="ctr" anchorCtr="0">
            <a:noAutofit/>
          </a:bodyPr>
          <a:lstStyle/>
          <a:p>
            <a:pPr lvl="0" algn="ctr" defTabSz="622300">
              <a:lnSpc>
                <a:spcPct val="100000"/>
              </a:lnSpc>
              <a:spcBef>
                <a:spcPct val="0"/>
              </a:spcBef>
              <a:spcAft>
                <a:spcPct val="35000"/>
              </a:spcAft>
            </a:pPr>
            <a:endParaRPr lang="en-US" sz="1400" kern="1200" dirty="0">
              <a:latin typeface="Bogle" charset="0"/>
              <a:ea typeface="Bogle" charset="0"/>
              <a:cs typeface="Bogle" charset="0"/>
            </a:endParaRPr>
          </a:p>
        </p:txBody>
      </p:sp>
      <p:sp>
        <p:nvSpPr>
          <p:cNvPr id="41" name="Freeform 62">
            <a:extLst>
              <a:ext uri="{FF2B5EF4-FFF2-40B4-BE49-F238E27FC236}">
                <a16:creationId xmlns:a16="http://schemas.microsoft.com/office/drawing/2014/main" id="{868139D1-95A8-514B-BD3D-11E33409254C}"/>
              </a:ext>
            </a:extLst>
          </p:cNvPr>
          <p:cNvSpPr>
            <a:spLocks noEditPoints="1"/>
          </p:cNvSpPr>
          <p:nvPr userDrawn="1"/>
        </p:nvSpPr>
        <p:spPr bwMode="auto">
          <a:xfrm>
            <a:off x="6121292" y="2127454"/>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00000"/>
              </a:lnSpc>
            </a:pPr>
            <a:endParaRPr lang="en-US" dirty="0">
              <a:latin typeface="Bogle" charset="0"/>
              <a:ea typeface="Bogle" charset="0"/>
              <a:cs typeface="Bogle" charset="0"/>
            </a:endParaRPr>
          </a:p>
        </p:txBody>
      </p:sp>
      <p:sp>
        <p:nvSpPr>
          <p:cNvPr id="46" name="Freeform 45">
            <a:extLst>
              <a:ext uri="{FF2B5EF4-FFF2-40B4-BE49-F238E27FC236}">
                <a16:creationId xmlns:a16="http://schemas.microsoft.com/office/drawing/2014/main" id="{CFD56F7C-0EC6-B147-B85E-B7E95839D926}"/>
              </a:ext>
            </a:extLst>
          </p:cNvPr>
          <p:cNvSpPr/>
          <p:nvPr userDrawn="1"/>
        </p:nvSpPr>
        <p:spPr>
          <a:xfrm>
            <a:off x="5751757" y="15364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100000"/>
              </a:lnSpc>
              <a:spcBef>
                <a:spcPct val="0"/>
              </a:spcBef>
              <a:spcAft>
                <a:spcPct val="35000"/>
              </a:spcAft>
            </a:pPr>
            <a:endParaRPr lang="en-US" sz="2000" kern="1200" dirty="0">
              <a:latin typeface="Bogle" charset="0"/>
              <a:ea typeface="Bogle" charset="0"/>
              <a:cs typeface="Bogle" charset="0"/>
            </a:endParaRPr>
          </a:p>
        </p:txBody>
      </p:sp>
      <p:sp>
        <p:nvSpPr>
          <p:cNvPr id="23" name="Rectangle 22">
            <a:extLst>
              <a:ext uri="{FF2B5EF4-FFF2-40B4-BE49-F238E27FC236}">
                <a16:creationId xmlns:a16="http://schemas.microsoft.com/office/drawing/2014/main" id="{5C925221-310F-4747-9E86-DA2206FE34AE}"/>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24" name="Text Placeholder 8">
            <a:extLst>
              <a:ext uri="{FF2B5EF4-FFF2-40B4-BE49-F238E27FC236}">
                <a16:creationId xmlns:a16="http://schemas.microsoft.com/office/drawing/2014/main" id="{7864847C-15AC-8A4D-912A-C8F04CA7D189}"/>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30707458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168783"/>
            <a:ext cx="8927365" cy="1938992"/>
          </a:xfrm>
          <a:prstGeom prst="rect">
            <a:avLst/>
          </a:prstGeom>
        </p:spPr>
        <p:txBody>
          <a:bodyPr wrap="square" anchor="b">
            <a:spAutoFit/>
          </a:bodyPr>
          <a:lstStyle>
            <a:lvl1pPr marL="0" indent="0" algn="ctr">
              <a:lnSpc>
                <a:spcPct val="100000"/>
              </a:lnSpc>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46850"/>
            <a:ext cx="8927364" cy="400110"/>
          </a:xfrm>
          <a:prstGeom prst="rect">
            <a:avLst/>
          </a:prstGeom>
        </p:spPr>
        <p:txBody>
          <a:bodyPr wrap="square" anchor="b">
            <a:spAutoFit/>
          </a:bodyPr>
          <a:lstStyle>
            <a:lvl1pPr marL="0" indent="0" algn="ctr">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24358331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813049" y="3353584"/>
            <a:ext cx="8927365" cy="1938992"/>
          </a:xfrm>
          <a:prstGeom prst="rect">
            <a:avLst/>
          </a:prstGeom>
        </p:spPr>
        <p:txBody>
          <a:bodyPr wrap="square">
            <a:spAutoFit/>
          </a:bodyPr>
          <a:lstStyle>
            <a:lvl1pPr marL="0" indent="0">
              <a:lnSpc>
                <a:spcPct val="100000"/>
              </a:lnSpc>
              <a:buNone/>
              <a:defRPr sz="60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4" y="6812280"/>
            <a:ext cx="1220724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818803" y="5344756"/>
            <a:ext cx="8927364" cy="400110"/>
          </a:xfrm>
          <a:prstGeom prst="rect">
            <a:avLst/>
          </a:prstGeom>
        </p:spPr>
        <p:txBody>
          <a:bodyPr wrap="square">
            <a:spAutoFit/>
          </a:bodyPr>
          <a:lstStyle>
            <a:lvl1pPr marL="0" indent="0">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818221" y="5871279"/>
            <a:ext cx="1856511" cy="644757"/>
          </a:xfrm>
          <a:prstGeom prst="rect">
            <a:avLst/>
          </a:prstGeom>
        </p:spPr>
      </p:pic>
    </p:spTree>
    <p:extLst>
      <p:ext uri="{BB962C8B-B14F-4D97-AF65-F5344CB8AC3E}">
        <p14:creationId xmlns:p14="http://schemas.microsoft.com/office/powerpoint/2010/main" val="245072866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168783"/>
            <a:ext cx="8927365" cy="1938992"/>
          </a:xfrm>
          <a:prstGeom prst="rect">
            <a:avLst/>
          </a:prstGeom>
        </p:spPr>
        <p:txBody>
          <a:bodyPr wrap="square" anchor="b">
            <a:spAutoFit/>
          </a:bodyPr>
          <a:lstStyle>
            <a:lvl1pPr marL="0" indent="0" algn="ctr">
              <a:lnSpc>
                <a:spcPct val="100000"/>
              </a:lnSpc>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46850"/>
            <a:ext cx="8927364" cy="400110"/>
          </a:xfrm>
          <a:prstGeom prst="rect">
            <a:avLst/>
          </a:prstGeom>
        </p:spPr>
        <p:txBody>
          <a:bodyPr wrap="square" anchor="b">
            <a:spAutoFit/>
          </a:bodyPr>
          <a:lstStyle>
            <a:lvl1pPr marL="0" indent="0" algn="ctr">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386138019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2" y="2838246"/>
            <a:ext cx="5025457" cy="523220"/>
          </a:xfrm>
          <a:prstGeom prst="rect">
            <a:avLst/>
          </a:prstGeom>
        </p:spPr>
        <p:txBody>
          <a:bodyPr wrap="square" anchor="b">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3583271" y="3681724"/>
            <a:ext cx="5025458" cy="400110"/>
          </a:xfrm>
          <a:prstGeom prst="rect">
            <a:avLst/>
          </a:prstGeom>
        </p:spPr>
        <p:txBody>
          <a:bodyPr wrap="square" anchor="t">
            <a:spAutoFit/>
          </a:bodyPr>
          <a:lstStyle>
            <a:lvl1pPr marL="0" indent="0" algn="ctr">
              <a:lnSpc>
                <a:spcPct val="100000"/>
              </a:lnSpc>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breaker slide. </a:t>
            </a:r>
          </a:p>
        </p:txBody>
      </p:sp>
      <p:sp>
        <p:nvSpPr>
          <p:cNvPr id="8" name="Rectangle 7">
            <a:extLst>
              <a:ext uri="{FF2B5EF4-FFF2-40B4-BE49-F238E27FC236}">
                <a16:creationId xmlns:a16="http://schemas.microsoft.com/office/drawing/2014/main" id="{16359113-AC0D-8142-A76F-CED7FE39A236}"/>
              </a:ext>
            </a:extLst>
          </p:cNvPr>
          <p:cNvSpPr/>
          <p:nvPr userDrawn="1"/>
        </p:nvSpPr>
        <p:spPr>
          <a:xfrm>
            <a:off x="527619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1669334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1" y="3668970"/>
            <a:ext cx="5025457" cy="523220"/>
          </a:xfrm>
          <a:prstGeom prst="rect">
            <a:avLst/>
          </a:prstGeom>
        </p:spPr>
        <p:txBody>
          <a:bodyPr wrap="square" anchor="t">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526911"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solidFill>
                <a:schemeClr val="accent4"/>
              </a:solidFill>
            </a:endParaRPr>
          </a:p>
        </p:txBody>
      </p:sp>
    </p:spTree>
    <p:extLst>
      <p:ext uri="{BB962C8B-B14F-4D97-AF65-F5344CB8AC3E}">
        <p14:creationId xmlns:p14="http://schemas.microsoft.com/office/powerpoint/2010/main" val="23618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Agenda">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290DE-2F37-8D42-86F6-0AE1B023F705}"/>
              </a:ext>
            </a:extLst>
          </p:cNvPr>
          <p:cNvSpPr txBox="1"/>
          <p:nvPr userDrawn="1"/>
        </p:nvSpPr>
        <p:spPr>
          <a:xfrm>
            <a:off x="838200" y="2488559"/>
            <a:ext cx="2552302" cy="1569660"/>
          </a:xfrm>
          <a:prstGeom prst="rect">
            <a:avLst/>
          </a:prstGeom>
          <a:noFill/>
        </p:spPr>
        <p:txBody>
          <a:bodyPr wrap="none" rtlCol="0">
            <a:spAutoFit/>
          </a:bodyPr>
          <a:lstStyle/>
          <a:p>
            <a:pPr>
              <a:lnSpc>
                <a:spcPct val="100000"/>
              </a:lnSpc>
            </a:pPr>
            <a:r>
              <a:rPr lang="en-US" sz="4800" b="1" dirty="0">
                <a:solidFill>
                  <a:schemeClr val="tx1"/>
                </a:solidFill>
                <a:latin typeface="Bogle" panose="020B0503020203060203" pitchFamily="34" charset="77"/>
              </a:rPr>
              <a:t>Table of </a:t>
            </a:r>
            <a:br>
              <a:rPr lang="en-US" sz="4800" b="1" dirty="0">
                <a:solidFill>
                  <a:schemeClr val="tx1"/>
                </a:solidFill>
                <a:latin typeface="Bogle" panose="020B0503020203060203" pitchFamily="34" charset="77"/>
              </a:rPr>
            </a:br>
            <a:r>
              <a:rPr lang="en-US" sz="4800" b="1" dirty="0">
                <a:solidFill>
                  <a:schemeClr val="tx1"/>
                </a:solidFill>
                <a:latin typeface="Bogle" panose="020B0503020203060203" pitchFamily="34" charset="77"/>
              </a:rPr>
              <a:t>contents</a:t>
            </a:r>
          </a:p>
        </p:txBody>
      </p:sp>
      <p:cxnSp>
        <p:nvCxnSpPr>
          <p:cNvPr id="8" name="Straight Connector 7">
            <a:extLst>
              <a:ext uri="{FF2B5EF4-FFF2-40B4-BE49-F238E27FC236}">
                <a16:creationId xmlns:a16="http://schemas.microsoft.com/office/drawing/2014/main" id="{B6C6706A-8D90-4746-9B40-7019B4C93377}"/>
              </a:ext>
            </a:extLst>
          </p:cNvPr>
          <p:cNvCxnSpPr/>
          <p:nvPr userDrawn="1"/>
        </p:nvCxnSpPr>
        <p:spPr>
          <a:xfrm>
            <a:off x="3909283" y="1516284"/>
            <a:ext cx="0" cy="31598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4D36A5E-92E2-9947-9F3C-A6E13DEC293B}"/>
              </a:ext>
            </a:extLst>
          </p:cNvPr>
          <p:cNvSpPr>
            <a:spLocks noGrp="1"/>
          </p:cNvSpPr>
          <p:nvPr>
            <p:ph type="body" sz="quarter" idx="13" hasCustomPrompt="1"/>
          </p:nvPr>
        </p:nvSpPr>
        <p:spPr>
          <a:xfrm>
            <a:off x="4761716"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01</a:t>
            </a:r>
          </a:p>
        </p:txBody>
      </p:sp>
      <p:sp>
        <p:nvSpPr>
          <p:cNvPr id="13" name="Text Placeholder 12">
            <a:extLst>
              <a:ext uri="{FF2B5EF4-FFF2-40B4-BE49-F238E27FC236}">
                <a16:creationId xmlns:a16="http://schemas.microsoft.com/office/drawing/2014/main" id="{C958D47E-95A3-6B45-A37A-99DE1738412E}"/>
              </a:ext>
            </a:extLst>
          </p:cNvPr>
          <p:cNvSpPr>
            <a:spLocks noGrp="1"/>
          </p:cNvSpPr>
          <p:nvPr>
            <p:ph type="body" sz="quarter" idx="14" hasCustomPrompt="1"/>
          </p:nvPr>
        </p:nvSpPr>
        <p:spPr>
          <a:xfrm>
            <a:off x="4761716"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4" name="Text Placeholder 9">
            <a:extLst>
              <a:ext uri="{FF2B5EF4-FFF2-40B4-BE49-F238E27FC236}">
                <a16:creationId xmlns:a16="http://schemas.microsoft.com/office/drawing/2014/main" id="{75FB033C-5633-F946-B99B-63A2789E626D}"/>
              </a:ext>
            </a:extLst>
          </p:cNvPr>
          <p:cNvSpPr>
            <a:spLocks noGrp="1"/>
          </p:cNvSpPr>
          <p:nvPr>
            <p:ph type="body" sz="quarter" idx="15" hasCustomPrompt="1"/>
          </p:nvPr>
        </p:nvSpPr>
        <p:spPr>
          <a:xfrm>
            <a:off x="6729412"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02</a:t>
            </a:r>
          </a:p>
        </p:txBody>
      </p:sp>
      <p:sp>
        <p:nvSpPr>
          <p:cNvPr id="15" name="Text Placeholder 12">
            <a:extLst>
              <a:ext uri="{FF2B5EF4-FFF2-40B4-BE49-F238E27FC236}">
                <a16:creationId xmlns:a16="http://schemas.microsoft.com/office/drawing/2014/main" id="{64E0DEA9-C1CC-AC4E-BC32-1C52D19F120E}"/>
              </a:ext>
            </a:extLst>
          </p:cNvPr>
          <p:cNvSpPr>
            <a:spLocks noGrp="1"/>
          </p:cNvSpPr>
          <p:nvPr>
            <p:ph type="body" sz="quarter" idx="16" hasCustomPrompt="1"/>
          </p:nvPr>
        </p:nvSpPr>
        <p:spPr>
          <a:xfrm>
            <a:off x="6729412"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6" name="Text Placeholder 9">
            <a:extLst>
              <a:ext uri="{FF2B5EF4-FFF2-40B4-BE49-F238E27FC236}">
                <a16:creationId xmlns:a16="http://schemas.microsoft.com/office/drawing/2014/main" id="{5B7817E8-1757-B941-8014-7C4D002A5C11}"/>
              </a:ext>
            </a:extLst>
          </p:cNvPr>
          <p:cNvSpPr>
            <a:spLocks noGrp="1"/>
          </p:cNvSpPr>
          <p:nvPr>
            <p:ph type="body" sz="quarter" idx="17" hasCustomPrompt="1"/>
          </p:nvPr>
        </p:nvSpPr>
        <p:spPr>
          <a:xfrm>
            <a:off x="8568391" y="1554197"/>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03</a:t>
            </a:r>
          </a:p>
        </p:txBody>
      </p:sp>
      <p:sp>
        <p:nvSpPr>
          <p:cNvPr id="17" name="Text Placeholder 12">
            <a:extLst>
              <a:ext uri="{FF2B5EF4-FFF2-40B4-BE49-F238E27FC236}">
                <a16:creationId xmlns:a16="http://schemas.microsoft.com/office/drawing/2014/main" id="{68A508A6-B5B5-6141-AF6D-14A549D01514}"/>
              </a:ext>
            </a:extLst>
          </p:cNvPr>
          <p:cNvSpPr>
            <a:spLocks noGrp="1"/>
          </p:cNvSpPr>
          <p:nvPr>
            <p:ph type="body" sz="quarter" idx="18" hasCustomPrompt="1"/>
          </p:nvPr>
        </p:nvSpPr>
        <p:spPr>
          <a:xfrm>
            <a:off x="8568391" y="2396744"/>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8" name="Text Placeholder 9">
            <a:extLst>
              <a:ext uri="{FF2B5EF4-FFF2-40B4-BE49-F238E27FC236}">
                <a16:creationId xmlns:a16="http://schemas.microsoft.com/office/drawing/2014/main" id="{A193AA21-8596-3E48-83CD-1E9014915A78}"/>
              </a:ext>
            </a:extLst>
          </p:cNvPr>
          <p:cNvSpPr>
            <a:spLocks noGrp="1"/>
          </p:cNvSpPr>
          <p:nvPr>
            <p:ph type="body" sz="quarter" idx="19" hasCustomPrompt="1"/>
          </p:nvPr>
        </p:nvSpPr>
        <p:spPr>
          <a:xfrm>
            <a:off x="4761716"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04</a:t>
            </a:r>
          </a:p>
        </p:txBody>
      </p:sp>
      <p:sp>
        <p:nvSpPr>
          <p:cNvPr id="19" name="Text Placeholder 12">
            <a:extLst>
              <a:ext uri="{FF2B5EF4-FFF2-40B4-BE49-F238E27FC236}">
                <a16:creationId xmlns:a16="http://schemas.microsoft.com/office/drawing/2014/main" id="{53635430-C84D-944B-A863-344391EA9ADB}"/>
              </a:ext>
            </a:extLst>
          </p:cNvPr>
          <p:cNvSpPr>
            <a:spLocks noGrp="1"/>
          </p:cNvSpPr>
          <p:nvPr>
            <p:ph type="body" sz="quarter" idx="20" hasCustomPrompt="1"/>
          </p:nvPr>
        </p:nvSpPr>
        <p:spPr>
          <a:xfrm>
            <a:off x="4761716"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0" name="Text Placeholder 9">
            <a:extLst>
              <a:ext uri="{FF2B5EF4-FFF2-40B4-BE49-F238E27FC236}">
                <a16:creationId xmlns:a16="http://schemas.microsoft.com/office/drawing/2014/main" id="{735D2250-A9F5-B248-9DE9-5289C0AB3165}"/>
              </a:ext>
            </a:extLst>
          </p:cNvPr>
          <p:cNvSpPr>
            <a:spLocks noGrp="1"/>
          </p:cNvSpPr>
          <p:nvPr>
            <p:ph type="body" sz="quarter" idx="21" hasCustomPrompt="1"/>
          </p:nvPr>
        </p:nvSpPr>
        <p:spPr>
          <a:xfrm>
            <a:off x="6729412"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05</a:t>
            </a:r>
          </a:p>
        </p:txBody>
      </p:sp>
      <p:sp>
        <p:nvSpPr>
          <p:cNvPr id="21" name="Text Placeholder 12">
            <a:extLst>
              <a:ext uri="{FF2B5EF4-FFF2-40B4-BE49-F238E27FC236}">
                <a16:creationId xmlns:a16="http://schemas.microsoft.com/office/drawing/2014/main" id="{6FC12458-3EF9-4843-8E31-32D50984940B}"/>
              </a:ext>
            </a:extLst>
          </p:cNvPr>
          <p:cNvSpPr>
            <a:spLocks noGrp="1"/>
          </p:cNvSpPr>
          <p:nvPr>
            <p:ph type="body" sz="quarter" idx="22" hasCustomPrompt="1"/>
          </p:nvPr>
        </p:nvSpPr>
        <p:spPr>
          <a:xfrm>
            <a:off x="6729412"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2" name="Text Placeholder 9">
            <a:extLst>
              <a:ext uri="{FF2B5EF4-FFF2-40B4-BE49-F238E27FC236}">
                <a16:creationId xmlns:a16="http://schemas.microsoft.com/office/drawing/2014/main" id="{4ADC3BEF-9B90-C141-BC90-F255DB90F256}"/>
              </a:ext>
            </a:extLst>
          </p:cNvPr>
          <p:cNvSpPr>
            <a:spLocks noGrp="1"/>
          </p:cNvSpPr>
          <p:nvPr>
            <p:ph type="body" sz="quarter" idx="23" hasCustomPrompt="1"/>
          </p:nvPr>
        </p:nvSpPr>
        <p:spPr>
          <a:xfrm>
            <a:off x="8568391" y="3244101"/>
            <a:ext cx="1423988" cy="830997"/>
          </a:xfrm>
        </p:spPr>
        <p:txBody>
          <a:bodyPr>
            <a:spAutoFit/>
          </a:bodyPr>
          <a:lstStyle>
            <a:lvl1pPr algn="ctr">
              <a:lnSpc>
                <a:spcPct val="100000"/>
              </a:lnSpc>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06</a:t>
            </a:r>
          </a:p>
        </p:txBody>
      </p:sp>
      <p:sp>
        <p:nvSpPr>
          <p:cNvPr id="23" name="Text Placeholder 12">
            <a:extLst>
              <a:ext uri="{FF2B5EF4-FFF2-40B4-BE49-F238E27FC236}">
                <a16:creationId xmlns:a16="http://schemas.microsoft.com/office/drawing/2014/main" id="{800785D4-C815-854C-9419-E86E71841372}"/>
              </a:ext>
            </a:extLst>
          </p:cNvPr>
          <p:cNvSpPr>
            <a:spLocks noGrp="1"/>
          </p:cNvSpPr>
          <p:nvPr>
            <p:ph type="body" sz="quarter" idx="24" hasCustomPrompt="1"/>
          </p:nvPr>
        </p:nvSpPr>
        <p:spPr>
          <a:xfrm>
            <a:off x="8568391" y="4086648"/>
            <a:ext cx="1423988" cy="584775"/>
          </a:xfrm>
        </p:spPr>
        <p:txBody>
          <a:bodyPr>
            <a:spAutoFit/>
          </a:bodyPr>
          <a:lstStyle>
            <a:lvl1pPr algn="ctr">
              <a:lnSpc>
                <a:spcPct val="100000"/>
              </a:lnSpc>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4" name="Rectangle 23">
            <a:extLst>
              <a:ext uri="{FF2B5EF4-FFF2-40B4-BE49-F238E27FC236}">
                <a16:creationId xmlns:a16="http://schemas.microsoft.com/office/drawing/2014/main" id="{F3FDEDEF-CB73-1C40-A1C5-08A1C510AB18}"/>
              </a:ext>
            </a:extLst>
          </p:cNvPr>
          <p:cNvSpPr>
            <a:spLocks/>
          </p:cNvSpPr>
          <p:nvPr userDrawn="1"/>
        </p:nvSpPr>
        <p:spPr>
          <a:xfrm rot="5400000">
            <a:off x="2226787" y="2994401"/>
            <a:ext cx="338328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26" name="Picture 25" descr="A picture containing earbud&#10;&#10;Description automatically generated">
            <a:extLst>
              <a:ext uri="{FF2B5EF4-FFF2-40B4-BE49-F238E27FC236}">
                <a16:creationId xmlns:a16="http://schemas.microsoft.com/office/drawing/2014/main" id="{5A4DF416-0BBD-C84D-8616-38AB047DE3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8" name="Text Placeholder 8">
            <a:extLst>
              <a:ext uri="{FF2B5EF4-FFF2-40B4-BE49-F238E27FC236}">
                <a16:creationId xmlns:a16="http://schemas.microsoft.com/office/drawing/2014/main" id="{EBA10061-5F17-9C46-A589-B151F029492C}"/>
              </a:ext>
            </a:extLst>
          </p:cNvPr>
          <p:cNvSpPr>
            <a:spLocks noGrp="1"/>
          </p:cNvSpPr>
          <p:nvPr>
            <p:ph type="body" sz="quarter" idx="2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691955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583271" y="3668970"/>
            <a:ext cx="5025457" cy="523220"/>
          </a:xfrm>
          <a:prstGeom prst="rect">
            <a:avLst/>
          </a:prstGeom>
        </p:spPr>
        <p:txBody>
          <a:bodyPr wrap="square" anchor="t">
            <a:spAutoFit/>
          </a:bodyPr>
          <a:lstStyle>
            <a:lvl1pPr marL="0" indent="0" algn="ctr">
              <a:lnSpc>
                <a:spcPct val="100000"/>
              </a:lnSpc>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526911"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a:p>
        </p:txBody>
      </p:sp>
      <p:pic>
        <p:nvPicPr>
          <p:cNvPr id="5" name="Picture 4" descr="A picture containing earbud&#10;&#10;Description automatically generated">
            <a:extLst>
              <a:ext uri="{FF2B5EF4-FFF2-40B4-BE49-F238E27FC236}">
                <a16:creationId xmlns:a16="http://schemas.microsoft.com/office/drawing/2014/main" id="{35A2FA36-DFF6-604A-8A98-3BEBA95041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7814" y="2331027"/>
            <a:ext cx="716371" cy="783856"/>
          </a:xfrm>
          <a:prstGeom prst="rect">
            <a:avLst/>
          </a:prstGeom>
        </p:spPr>
      </p:pic>
    </p:spTree>
    <p:extLst>
      <p:ext uri="{BB962C8B-B14F-4D97-AF65-F5344CB8AC3E}">
        <p14:creationId xmlns:p14="http://schemas.microsoft.com/office/powerpoint/2010/main" val="729520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61357052-E6CE-0A46-867F-E6D11C8E20DE}"/>
              </a:ext>
            </a:extLst>
          </p:cNvPr>
          <p:cNvSpPr>
            <a:spLocks noGrp="1"/>
          </p:cNvSpPr>
          <p:nvPr>
            <p:ph type="body" sz="quarter" idx="14" hasCustomPrompt="1"/>
          </p:nvPr>
        </p:nvSpPr>
        <p:spPr>
          <a:xfrm>
            <a:off x="3583270" y="3690641"/>
            <a:ext cx="5025458" cy="338554"/>
          </a:xfrm>
          <a:prstGeom prst="rect">
            <a:avLst/>
          </a:prstGeom>
        </p:spPr>
        <p:txBody>
          <a:bodyPr wrap="square" anchor="t">
            <a:spAutoFit/>
          </a:bodyPr>
          <a:lstStyle>
            <a:lvl1pPr marL="0" indent="0" algn="ctr">
              <a:lnSpc>
                <a:spcPct val="100000"/>
              </a:lnSpc>
              <a:buNone/>
              <a:defRPr sz="16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presenter</a:t>
            </a:r>
          </a:p>
        </p:txBody>
      </p:sp>
      <p:sp>
        <p:nvSpPr>
          <p:cNvPr id="6" name="TextBox 5">
            <a:extLst>
              <a:ext uri="{FF2B5EF4-FFF2-40B4-BE49-F238E27FC236}">
                <a16:creationId xmlns:a16="http://schemas.microsoft.com/office/drawing/2014/main" id="{7754D75B-3313-4348-8859-1CA8C86DF5B5}"/>
              </a:ext>
            </a:extLst>
          </p:cNvPr>
          <p:cNvSpPr txBox="1"/>
          <p:nvPr userDrawn="1"/>
        </p:nvSpPr>
        <p:spPr>
          <a:xfrm>
            <a:off x="5032247" y="2820867"/>
            <a:ext cx="2127505" cy="584775"/>
          </a:xfrm>
          <a:prstGeom prst="rect">
            <a:avLst/>
          </a:prstGeom>
          <a:noFill/>
        </p:spPr>
        <p:txBody>
          <a:bodyPr wrap="none" rtlCol="0">
            <a:spAutoFit/>
          </a:bodyPr>
          <a:lstStyle/>
          <a:p>
            <a:pPr>
              <a:lnSpc>
                <a:spcPct val="100000"/>
              </a:lnSpc>
            </a:pPr>
            <a:r>
              <a:rPr lang="en-US" sz="3200" b="1" dirty="0">
                <a:solidFill>
                  <a:schemeClr val="accent4"/>
                </a:solidFill>
                <a:latin typeface="Bogle" panose="020B0503020203060203" pitchFamily="34" charset="77"/>
              </a:rPr>
              <a:t>Thank you!</a:t>
            </a:r>
          </a:p>
        </p:txBody>
      </p:sp>
      <p:sp>
        <p:nvSpPr>
          <p:cNvPr id="7" name="Text Placeholder 8">
            <a:extLst>
              <a:ext uri="{FF2B5EF4-FFF2-40B4-BE49-F238E27FC236}">
                <a16:creationId xmlns:a16="http://schemas.microsoft.com/office/drawing/2014/main" id="{94E8D8F9-D745-404E-9881-F02BA14094BF}"/>
              </a:ext>
            </a:extLst>
          </p:cNvPr>
          <p:cNvSpPr>
            <a:spLocks noGrp="1"/>
          </p:cNvSpPr>
          <p:nvPr>
            <p:ph type="body" sz="quarter" idx="15" hasCustomPrompt="1"/>
          </p:nvPr>
        </p:nvSpPr>
        <p:spPr>
          <a:xfrm>
            <a:off x="3583270" y="4018019"/>
            <a:ext cx="5025458" cy="338554"/>
          </a:xfrm>
          <a:prstGeom prst="rect">
            <a:avLst/>
          </a:prstGeom>
        </p:spPr>
        <p:txBody>
          <a:bodyPr wrap="square" anchor="t">
            <a:spAutoFit/>
          </a:bodyPr>
          <a:lstStyle>
            <a:lvl1pPr marL="0" indent="0" algn="ctr">
              <a:lnSpc>
                <a:spcPct val="100000"/>
              </a:lnSpc>
              <a:buNone/>
              <a:defRPr sz="16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Presenter’s contact information</a:t>
            </a:r>
          </a:p>
        </p:txBody>
      </p:sp>
      <p:sp>
        <p:nvSpPr>
          <p:cNvPr id="10" name="Rectangle 9">
            <a:extLst>
              <a:ext uri="{FF2B5EF4-FFF2-40B4-BE49-F238E27FC236}">
                <a16:creationId xmlns:a16="http://schemas.microsoft.com/office/drawing/2014/main" id="{1AF99CC1-9DF1-104C-AA48-039DCB521339}"/>
              </a:ext>
            </a:extLst>
          </p:cNvPr>
          <p:cNvSpPr/>
          <p:nvPr userDrawn="1"/>
        </p:nvSpPr>
        <p:spPr>
          <a:xfrm>
            <a:off x="5276192"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108737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lnSpc>
                <a:spcPct val="100000"/>
              </a:lnSpc>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Tree>
    <p:extLst>
      <p:ext uri="{BB962C8B-B14F-4D97-AF65-F5344CB8AC3E}">
        <p14:creationId xmlns:p14="http://schemas.microsoft.com/office/powerpoint/2010/main" val="42476681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070" y="564142"/>
            <a:ext cx="10434638" cy="954107"/>
          </a:xfrm>
        </p:spPr>
        <p:txBody>
          <a:bodyPr wrap="square">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an extended, two-line header </a:t>
            </a:r>
            <a:br>
              <a:rPr lang="en-US" dirty="0"/>
            </a:br>
            <a:r>
              <a:rPr lang="en-US" dirty="0"/>
              <a:t>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3941" y="1847002"/>
            <a:ext cx="10439400" cy="4147398"/>
          </a:xfrm>
        </p:spPr>
        <p:txBody>
          <a:bodyPr wrap="square">
            <a:noAutofit/>
          </a:bodyPr>
          <a:lstStyle>
            <a:lvl1pPr marL="0" indent="0">
              <a:lnSpc>
                <a:spcPct val="100000"/>
              </a:lnSpc>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1020"/>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8" name="Picture 7" descr="A picture containing earbud&#10;&#10;Description automatically generated">
            <a:extLst>
              <a:ext uri="{FF2B5EF4-FFF2-40B4-BE49-F238E27FC236}">
                <a16:creationId xmlns:a16="http://schemas.microsoft.com/office/drawing/2014/main" id="{ED38660B-4B64-1748-94A7-31B136D7E3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2" name="Text Placeholder 8">
            <a:extLst>
              <a:ext uri="{FF2B5EF4-FFF2-40B4-BE49-F238E27FC236}">
                <a16:creationId xmlns:a16="http://schemas.microsoft.com/office/drawing/2014/main" id="{B9D19ADB-B1F6-F74B-AF32-8135C2683191}"/>
              </a:ext>
            </a:extLst>
          </p:cNvPr>
          <p:cNvSpPr>
            <a:spLocks noGrp="1"/>
          </p:cNvSpPr>
          <p:nvPr>
            <p:ph type="body" sz="quarter" idx="16"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30101507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Scree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53C708-1AE9-8C45-891F-E12681F580F7}"/>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203" y="564142"/>
            <a:ext cx="3873500" cy="954107"/>
          </a:xfrm>
        </p:spPr>
        <p:txBody>
          <a:bodyPr>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24705" y="2097088"/>
            <a:ext cx="4083269" cy="3105150"/>
          </a:xfrm>
        </p:spPr>
        <p:txBody>
          <a:bodyPr>
            <a:normAutofit/>
          </a:bodyPr>
          <a:lstStyle>
            <a:lvl1pPr>
              <a:lnSpc>
                <a:spcPct val="100000"/>
              </a:lnSpc>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2" name="Text Placeholder 10">
            <a:extLst>
              <a:ext uri="{FF2B5EF4-FFF2-40B4-BE49-F238E27FC236}">
                <a16:creationId xmlns:a16="http://schemas.microsoft.com/office/drawing/2014/main" id="{8A602809-79E9-2B48-AF5A-6934B12FA027}"/>
              </a:ext>
            </a:extLst>
          </p:cNvPr>
          <p:cNvSpPr>
            <a:spLocks noGrp="1"/>
          </p:cNvSpPr>
          <p:nvPr>
            <p:ph type="body" sz="quarter" idx="15" hasCustomPrompt="1"/>
          </p:nvPr>
        </p:nvSpPr>
        <p:spPr>
          <a:xfrm>
            <a:off x="7102365" y="2097088"/>
            <a:ext cx="4083269" cy="3105150"/>
          </a:xfrm>
        </p:spPr>
        <p:txBody>
          <a:bodyPr>
            <a:normAutofit/>
          </a:bodyPr>
          <a:lstStyle>
            <a:lvl1pPr>
              <a:lnSpc>
                <a:spcPct val="100000"/>
              </a:lnSpc>
              <a:defRPr sz="2000">
                <a:solidFill>
                  <a:schemeClr val="accent4"/>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4" name="Picture 13" descr="A picture containing earbud&#10;&#10;Description automatically generated">
            <a:extLst>
              <a:ext uri="{FF2B5EF4-FFF2-40B4-BE49-F238E27FC236}">
                <a16:creationId xmlns:a16="http://schemas.microsoft.com/office/drawing/2014/main" id="{8DB9FBA3-A84E-2C44-8A49-1CFCE4403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0C42F7A-8475-BC4B-AF86-6ECDD3FA8A09}"/>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accent4"/>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281907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0/50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lnSpc>
                <a:spcPct val="100000"/>
              </a:lnSpc>
              <a:defRPr sz="2000">
                <a:solidFill>
                  <a:srgbClr val="000000"/>
                </a:solidFill>
              </a:defRPr>
            </a:lvl1pPr>
          </a:lstStyle>
          <a:p>
            <a:r>
              <a:rPr lang="en-US" dirty="0"/>
              <a:t>Insert picture here.</a:t>
            </a:r>
          </a:p>
        </p:txBody>
      </p:sp>
      <p:sp>
        <p:nvSpPr>
          <p:cNvPr id="13" name="Rectangle 12">
            <a:extLst>
              <a:ext uri="{FF2B5EF4-FFF2-40B4-BE49-F238E27FC236}">
                <a16:creationId xmlns:a16="http://schemas.microsoft.com/office/drawing/2014/main" id="{DF0DCB39-ADF8-4B4F-9FA0-BB92C023D4E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62D8409D-BDB2-EA41-A701-6678E973D99C}"/>
              </a:ext>
            </a:extLst>
          </p:cNvPr>
          <p:cNvSpPr>
            <a:spLocks noGrp="1"/>
          </p:cNvSpPr>
          <p:nvPr>
            <p:ph type="body" sz="quarter" idx="18" hasCustomPrompt="1"/>
          </p:nvPr>
        </p:nvSpPr>
        <p:spPr>
          <a:xfrm>
            <a:off x="818836" y="564142"/>
            <a:ext cx="3873500" cy="954107"/>
          </a:xfrm>
        </p:spPr>
        <p:txBody>
          <a:bodyPr>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0" name="Text Placeholder 10">
            <a:extLst>
              <a:ext uri="{FF2B5EF4-FFF2-40B4-BE49-F238E27FC236}">
                <a16:creationId xmlns:a16="http://schemas.microsoft.com/office/drawing/2014/main" id="{C360A50D-7C78-CC4E-BD16-E32D0A6E0C48}"/>
              </a:ext>
            </a:extLst>
          </p:cNvPr>
          <p:cNvSpPr>
            <a:spLocks noGrp="1"/>
          </p:cNvSpPr>
          <p:nvPr>
            <p:ph type="body" sz="quarter" idx="19" hasCustomPrompt="1"/>
          </p:nvPr>
        </p:nvSpPr>
        <p:spPr>
          <a:xfrm>
            <a:off x="814072" y="2097088"/>
            <a:ext cx="4083269" cy="3105150"/>
          </a:xfrm>
        </p:spPr>
        <p:txBody>
          <a:bodyPr>
            <a:normAutofit/>
          </a:bodyPr>
          <a:lstStyle>
            <a:lvl1pPr>
              <a:lnSpc>
                <a:spcPct val="100000"/>
              </a:lnSpc>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Images also help to provide more context to text. It also helps to provide visual interest to the reader. </a:t>
            </a:r>
          </a:p>
        </p:txBody>
      </p:sp>
    </p:spTree>
    <p:extLst>
      <p:ext uri="{BB962C8B-B14F-4D97-AF65-F5344CB8AC3E}">
        <p14:creationId xmlns:p14="http://schemas.microsoft.com/office/powerpoint/2010/main" val="256619486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0/50 Photo (Persona)">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lnSpc>
                <a:spcPct val="100000"/>
              </a:lnSpc>
              <a:defRPr sz="2000">
                <a:solidFill>
                  <a:srgbClr val="000000"/>
                </a:solidFill>
              </a:defRPr>
            </a:lvl1pPr>
          </a:lstStyle>
          <a:p>
            <a:r>
              <a:rPr lang="en-US" dirty="0"/>
              <a:t>Insert picture here.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03439" y="1846443"/>
            <a:ext cx="4083269" cy="1631216"/>
          </a:xfrm>
        </p:spPr>
        <p:txBody>
          <a:bodyPr>
            <a:spAutoFit/>
          </a:bodyPr>
          <a:lstStyle>
            <a:lvl1pPr>
              <a:lnSpc>
                <a:spcPct val="100000"/>
              </a:lnSpc>
              <a:spcBef>
                <a:spcPts val="800"/>
              </a:spcBef>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a bit of info about this particular persona. The like to save money and live better every day. </a:t>
            </a:r>
            <a:br>
              <a:rPr lang="en-US" dirty="0"/>
            </a:br>
            <a:br>
              <a:rPr lang="en-US" dirty="0"/>
            </a:br>
            <a:r>
              <a:rPr lang="en-US" dirty="0"/>
              <a:t>Here’s what they are motivated by:</a:t>
            </a:r>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7263"/>
            <a:ext cx="3178068" cy="223138"/>
          </a:xfrm>
        </p:spPr>
        <p:txBody>
          <a:bodyPr wrap="square" anchor="ctr">
            <a:spAutoFit/>
          </a:bodyPr>
          <a:lstStyle>
            <a:lvl1pPr algn="r">
              <a:lnSpc>
                <a:spcPct val="100000"/>
              </a:lnSpc>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5FCDB830-4320-4245-A7DB-BD1C8328A161}"/>
              </a:ext>
            </a:extLst>
          </p:cNvPr>
          <p:cNvSpPr>
            <a:spLocks noGrp="1"/>
          </p:cNvSpPr>
          <p:nvPr>
            <p:ph type="body" sz="quarter" idx="13" hasCustomPrompt="1"/>
          </p:nvPr>
        </p:nvSpPr>
        <p:spPr>
          <a:xfrm>
            <a:off x="808201" y="630402"/>
            <a:ext cx="4652582" cy="523220"/>
          </a:xfrm>
        </p:spPr>
        <p:txBody>
          <a:bodyPr wrap="square">
            <a:spAutoFit/>
          </a:bodyPr>
          <a:lstStyle>
            <a:lvl1pPr>
              <a:lnSpc>
                <a:spcPct val="100000"/>
              </a:lnSpc>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persona</a:t>
            </a:r>
          </a:p>
        </p:txBody>
      </p:sp>
      <p:sp>
        <p:nvSpPr>
          <p:cNvPr id="10" name="Rectangle 9">
            <a:extLst>
              <a:ext uri="{FF2B5EF4-FFF2-40B4-BE49-F238E27FC236}">
                <a16:creationId xmlns:a16="http://schemas.microsoft.com/office/drawing/2014/main" id="{42DDBE0C-2E96-AF44-9062-9CED84363096}"/>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2" name="Text Placeholder 10">
            <a:extLst>
              <a:ext uri="{FF2B5EF4-FFF2-40B4-BE49-F238E27FC236}">
                <a16:creationId xmlns:a16="http://schemas.microsoft.com/office/drawing/2014/main" id="{EA75A867-E400-E140-821A-3563FDC80905}"/>
              </a:ext>
            </a:extLst>
          </p:cNvPr>
          <p:cNvSpPr>
            <a:spLocks noGrp="1"/>
          </p:cNvSpPr>
          <p:nvPr>
            <p:ph type="body" sz="quarter" idx="18" hasCustomPrompt="1"/>
          </p:nvPr>
        </p:nvSpPr>
        <p:spPr>
          <a:xfrm>
            <a:off x="803439" y="1469417"/>
            <a:ext cx="4083269" cy="400110"/>
          </a:xfrm>
        </p:spPr>
        <p:txBody>
          <a:bodyPr>
            <a:spAutoFit/>
          </a:bodyPr>
          <a:lstStyle>
            <a:lvl1pPr>
              <a:lnSpc>
                <a:spcPct val="100000"/>
              </a:lnSpc>
              <a:defRPr sz="2000" b="1">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BIO</a:t>
            </a:r>
          </a:p>
        </p:txBody>
      </p:sp>
    </p:spTree>
    <p:extLst>
      <p:ext uri="{BB962C8B-B14F-4D97-AF65-F5344CB8AC3E}">
        <p14:creationId xmlns:p14="http://schemas.microsoft.com/office/powerpoint/2010/main" val="41250563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0" y="-15766"/>
            <a:ext cx="12192000" cy="6247233"/>
          </a:xfrm>
        </p:spPr>
        <p:txBody>
          <a:bodyPr anchor="ctr">
            <a:normAutofit/>
          </a:bodyPr>
          <a:lstStyle>
            <a:lvl1pPr algn="ctr">
              <a:defRPr sz="2000">
                <a:solidFill>
                  <a:srgbClr val="000000"/>
                </a:solidFill>
              </a:defRPr>
            </a:lvl1pPr>
          </a:lstStyle>
          <a:p>
            <a:r>
              <a:rPr lang="en-US" dirty="0"/>
              <a:t>Insert picture here.</a:t>
            </a:r>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36033" y="5570837"/>
            <a:ext cx="10539293" cy="490904"/>
          </a:xfrm>
        </p:spPr>
        <p:txBody>
          <a:bodyPr wrap="square">
            <a:noAutofit/>
          </a:bodyPr>
          <a:lstStyle>
            <a:lvl1pPr>
              <a:defRPr b="1">
                <a:solidFill>
                  <a:schemeClr val="accent4">
                    <a:lumMod val="95000"/>
                  </a:schemeClr>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A picture is worth a thousand words.</a:t>
            </a:r>
          </a:p>
        </p:txBody>
      </p:sp>
      <p:pic>
        <p:nvPicPr>
          <p:cNvPr id="10" name="Picture 9" descr="A picture containing earbud&#10;&#10;Description automatically generated">
            <a:extLst>
              <a:ext uri="{FF2B5EF4-FFF2-40B4-BE49-F238E27FC236}">
                <a16:creationId xmlns:a16="http://schemas.microsoft.com/office/drawing/2014/main" id="{2EBA593A-317D-614C-98DE-0E0F3A68FB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3" name="Text Placeholder 8">
            <a:extLst>
              <a:ext uri="{FF2B5EF4-FFF2-40B4-BE49-F238E27FC236}">
                <a16:creationId xmlns:a16="http://schemas.microsoft.com/office/drawing/2014/main" id="{F52C7D0E-AC62-C649-B9FA-34E03EC6FC9E}"/>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203522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3C884-D88A-AC46-9416-05162D90327F}"/>
              </a:ext>
            </a:extLst>
          </p:cNvPr>
          <p:cNvSpPr>
            <a:spLocks/>
          </p:cNvSpPr>
          <p:nvPr userDrawn="1"/>
        </p:nvSpPr>
        <p:spPr>
          <a:xfrm rot="5400000">
            <a:off x="4445508" y="3406140"/>
            <a:ext cx="338328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8">
            <a:extLst>
              <a:ext uri="{FF2B5EF4-FFF2-40B4-BE49-F238E27FC236}">
                <a16:creationId xmlns:a16="http://schemas.microsoft.com/office/drawing/2014/main" id="{0F31B9A2-0ED8-1740-BA85-992361E64622}"/>
              </a:ext>
            </a:extLst>
          </p:cNvPr>
          <p:cNvSpPr>
            <a:spLocks noGrp="1"/>
          </p:cNvSpPr>
          <p:nvPr>
            <p:ph type="body" sz="quarter" idx="13" hasCustomPrompt="1"/>
          </p:nvPr>
        </p:nvSpPr>
        <p:spPr>
          <a:xfrm>
            <a:off x="802848" y="630402"/>
            <a:ext cx="6966884" cy="523220"/>
          </a:xfrm>
        </p:spPr>
        <p:txBody>
          <a:bodyPr wrap="square">
            <a:spAutoFit/>
          </a:bodyPr>
          <a:lstStyle>
            <a:lvl1pPr>
              <a:lnSpc>
                <a:spcPct val="100000"/>
              </a:lnSpc>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two column slide.</a:t>
            </a:r>
          </a:p>
        </p:txBody>
      </p:sp>
      <p:sp>
        <p:nvSpPr>
          <p:cNvPr id="9" name="Rectangle 8">
            <a:extLst>
              <a:ext uri="{FF2B5EF4-FFF2-40B4-BE49-F238E27FC236}">
                <a16:creationId xmlns:a16="http://schemas.microsoft.com/office/drawing/2014/main" id="{E47C8195-A7E0-EA49-BAF0-74E0ED8B5421}"/>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Text Placeholder 12">
            <a:extLst>
              <a:ext uri="{FF2B5EF4-FFF2-40B4-BE49-F238E27FC236}">
                <a16:creationId xmlns:a16="http://schemas.microsoft.com/office/drawing/2014/main" id="{C651BD4D-DE78-A645-8F02-B333816C91C5}"/>
              </a:ext>
            </a:extLst>
          </p:cNvPr>
          <p:cNvSpPr>
            <a:spLocks noGrp="1"/>
          </p:cNvSpPr>
          <p:nvPr>
            <p:ph type="body" sz="quarter" idx="15" hasCustomPrompt="1"/>
          </p:nvPr>
        </p:nvSpPr>
        <p:spPr>
          <a:xfrm>
            <a:off x="2383631" y="3568535"/>
            <a:ext cx="2395537" cy="466725"/>
          </a:xfrm>
        </p:spPr>
        <p:txBody>
          <a:bodyPr>
            <a:normAutofit/>
          </a:bodyPr>
          <a:lstStyle>
            <a:lvl1pPr algn="ctr">
              <a:lnSpc>
                <a:spcPct val="100000"/>
              </a:lnSpc>
              <a:spcBef>
                <a:spcPts val="0"/>
              </a:spcBef>
              <a:defRPr sz="2000" b="1">
                <a:solidFill>
                  <a:schemeClr val="tx1"/>
                </a:solidFill>
              </a:defRPr>
            </a:lvl1pPr>
          </a:lstStyle>
          <a:p>
            <a:pPr lvl="0"/>
            <a:r>
              <a:rPr lang="en-US" dirty="0"/>
              <a:t>A short subhead 1</a:t>
            </a:r>
          </a:p>
        </p:txBody>
      </p:sp>
      <p:sp>
        <p:nvSpPr>
          <p:cNvPr id="14" name="Text Placeholder 12">
            <a:extLst>
              <a:ext uri="{FF2B5EF4-FFF2-40B4-BE49-F238E27FC236}">
                <a16:creationId xmlns:a16="http://schemas.microsoft.com/office/drawing/2014/main" id="{4ADEF1B8-DCB5-D941-845E-4A51B0FC8DD4}"/>
              </a:ext>
            </a:extLst>
          </p:cNvPr>
          <p:cNvSpPr>
            <a:spLocks noGrp="1"/>
          </p:cNvSpPr>
          <p:nvPr>
            <p:ph type="body" sz="quarter" idx="16" hasCustomPrompt="1"/>
          </p:nvPr>
        </p:nvSpPr>
        <p:spPr>
          <a:xfrm>
            <a:off x="2383631" y="4120328"/>
            <a:ext cx="2395537" cy="584775"/>
          </a:xfrm>
        </p:spPr>
        <p:txBody>
          <a:bodyPr>
            <a:spAutoFit/>
          </a:bodyPr>
          <a:lstStyle>
            <a:lvl1pPr algn="ctr">
              <a:lnSpc>
                <a:spcPct val="100000"/>
              </a:lnSpc>
              <a:spcBef>
                <a:spcPts val="0"/>
              </a:spcBef>
              <a:defRPr sz="1600" b="0">
                <a:solidFill>
                  <a:srgbClr val="000000"/>
                </a:solidFill>
              </a:defRPr>
            </a:lvl1pPr>
          </a:lstStyle>
          <a:p>
            <a:pPr lvl="0"/>
            <a:r>
              <a:rPr lang="en-US" dirty="0"/>
              <a:t>Supporting copy </a:t>
            </a:r>
            <a:br>
              <a:rPr lang="en-US" dirty="0"/>
            </a:br>
            <a:r>
              <a:rPr lang="en-US" dirty="0"/>
              <a:t>can live here.</a:t>
            </a:r>
          </a:p>
        </p:txBody>
      </p:sp>
      <p:sp>
        <p:nvSpPr>
          <p:cNvPr id="17" name="Text Placeholder 12">
            <a:extLst>
              <a:ext uri="{FF2B5EF4-FFF2-40B4-BE49-F238E27FC236}">
                <a16:creationId xmlns:a16="http://schemas.microsoft.com/office/drawing/2014/main" id="{D6A1ABEC-0F0D-D642-8F83-6C82B828EF81}"/>
              </a:ext>
            </a:extLst>
          </p:cNvPr>
          <p:cNvSpPr>
            <a:spLocks noGrp="1"/>
          </p:cNvSpPr>
          <p:nvPr>
            <p:ph type="body" sz="quarter" idx="18" hasCustomPrompt="1"/>
          </p:nvPr>
        </p:nvSpPr>
        <p:spPr>
          <a:xfrm>
            <a:off x="7412831" y="3568535"/>
            <a:ext cx="2395537" cy="466725"/>
          </a:xfrm>
        </p:spPr>
        <p:txBody>
          <a:bodyPr>
            <a:normAutofit/>
          </a:bodyPr>
          <a:lstStyle>
            <a:lvl1pPr algn="ctr">
              <a:lnSpc>
                <a:spcPct val="100000"/>
              </a:lnSpc>
              <a:spcBef>
                <a:spcPts val="0"/>
              </a:spcBef>
              <a:defRPr sz="2000" b="1">
                <a:solidFill>
                  <a:schemeClr val="tx1"/>
                </a:solidFill>
              </a:defRPr>
            </a:lvl1pPr>
          </a:lstStyle>
          <a:p>
            <a:pPr lvl="0"/>
            <a:r>
              <a:rPr lang="en-US" dirty="0"/>
              <a:t>A short subhead 2</a:t>
            </a:r>
          </a:p>
        </p:txBody>
      </p:sp>
      <p:sp>
        <p:nvSpPr>
          <p:cNvPr id="18" name="Text Placeholder 12">
            <a:extLst>
              <a:ext uri="{FF2B5EF4-FFF2-40B4-BE49-F238E27FC236}">
                <a16:creationId xmlns:a16="http://schemas.microsoft.com/office/drawing/2014/main" id="{00E2BEB7-E702-CD4F-9C06-3197F76F0D3C}"/>
              </a:ext>
            </a:extLst>
          </p:cNvPr>
          <p:cNvSpPr>
            <a:spLocks noGrp="1"/>
          </p:cNvSpPr>
          <p:nvPr>
            <p:ph type="body" sz="quarter" idx="19" hasCustomPrompt="1"/>
          </p:nvPr>
        </p:nvSpPr>
        <p:spPr>
          <a:xfrm>
            <a:off x="7412831" y="4120328"/>
            <a:ext cx="2395537" cy="584775"/>
          </a:xfrm>
        </p:spPr>
        <p:txBody>
          <a:bodyPr>
            <a:spAutoFit/>
          </a:bodyPr>
          <a:lstStyle>
            <a:lvl1pPr algn="ctr">
              <a:lnSpc>
                <a:spcPct val="100000"/>
              </a:lnSpc>
              <a:spcBef>
                <a:spcPts val="0"/>
              </a:spcBef>
              <a:defRPr sz="1600" b="0">
                <a:solidFill>
                  <a:srgbClr val="000000"/>
                </a:solidFill>
              </a:defRPr>
            </a:lvl1pPr>
          </a:lstStyle>
          <a:p>
            <a:pPr lvl="0"/>
            <a:r>
              <a:rPr lang="en-US" dirty="0"/>
              <a:t>Supporting copy </a:t>
            </a:r>
            <a:br>
              <a:rPr lang="en-US" dirty="0"/>
            </a:br>
            <a:r>
              <a:rPr lang="en-US" dirty="0"/>
              <a:t>can live here.</a:t>
            </a:r>
          </a:p>
        </p:txBody>
      </p:sp>
      <p:pic>
        <p:nvPicPr>
          <p:cNvPr id="19" name="Picture 18" descr="A picture containing earbud&#10;&#10;Description automatically generated">
            <a:extLst>
              <a:ext uri="{FF2B5EF4-FFF2-40B4-BE49-F238E27FC236}">
                <a16:creationId xmlns:a16="http://schemas.microsoft.com/office/drawing/2014/main" id="{78F70676-C9EE-9F4B-8853-0DA8DC2ED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1" name="Text Placeholder 8">
            <a:extLst>
              <a:ext uri="{FF2B5EF4-FFF2-40B4-BE49-F238E27FC236}">
                <a16:creationId xmlns:a16="http://schemas.microsoft.com/office/drawing/2014/main" id="{B98D1259-3E7F-C749-AA56-3DF8B8DF3BD8}"/>
              </a:ext>
            </a:extLst>
          </p:cNvPr>
          <p:cNvSpPr>
            <a:spLocks noGrp="1"/>
          </p:cNvSpPr>
          <p:nvPr>
            <p:ph type="body" sz="quarter" idx="21" hasCustomPrompt="1"/>
          </p:nvPr>
        </p:nvSpPr>
        <p:spPr>
          <a:xfrm>
            <a:off x="8197259" y="6447263"/>
            <a:ext cx="3178068" cy="223138"/>
          </a:xfrm>
        </p:spPr>
        <p:txBody>
          <a:bodyPr wrap="square" anchor="ctr">
            <a:spAutoFit/>
          </a:bodyPr>
          <a:lstStyle>
            <a:lvl1pPr algn="r">
              <a:lnSpc>
                <a:spcPct val="100000"/>
              </a:lnSpc>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1554977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BF32-26C7-1941-A3C9-ABEC39E43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273861-7F4B-764C-80C8-9DCCBEB56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picture containing earbud&#10;&#10;Description automatically generated">
            <a:extLst>
              <a:ext uri="{FF2B5EF4-FFF2-40B4-BE49-F238E27FC236}">
                <a16:creationId xmlns:a16="http://schemas.microsoft.com/office/drawing/2014/main" id="{466E209F-7243-AD45-9B18-3A3C60C1B4F1}"/>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9" name="Text Placeholder 8">
            <a:extLst>
              <a:ext uri="{FF2B5EF4-FFF2-40B4-BE49-F238E27FC236}">
                <a16:creationId xmlns:a16="http://schemas.microsoft.com/office/drawing/2014/main" id="{5BB845EE-CB32-3646-965E-B94330E2DE2A}"/>
              </a:ext>
            </a:extLst>
          </p:cNvPr>
          <p:cNvSpPr txBox="1">
            <a:spLocks/>
          </p:cNvSpPr>
          <p:nvPr userDrawn="1"/>
        </p:nvSpPr>
        <p:spPr>
          <a:xfrm>
            <a:off x="846551" y="6442513"/>
            <a:ext cx="3178068" cy="210058"/>
          </a:xfrm>
          <a:prstGeom prst="rect">
            <a:avLst/>
          </a:prstGeom>
        </p:spPr>
        <p:txBody>
          <a:bodyPr wrap="square" anchor="ctr">
            <a:spAutoFit/>
          </a:bodyPr>
          <a:lstStyle>
            <a:lvl1pPr marL="0" marR="0" indent="0" algn="l" defTabSz="914400" rtl="0" eaLnBrk="1" latinLnBrk="0" hangingPunct="1">
              <a:lnSpc>
                <a:spcPct val="90000"/>
              </a:lnSpc>
              <a:spcBef>
                <a:spcPts val="0"/>
              </a:spcBef>
              <a:spcAft>
                <a:spcPts val="0"/>
              </a:spcAft>
              <a:buFont typeface="Arial" panose="020B0604020202020204" pitchFamily="34" charset="0"/>
              <a:buNone/>
              <a:defRPr sz="850" kern="1200">
                <a:solidFill>
                  <a:schemeClr val="accent1"/>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50" b="1" i="0" kern="1200" dirty="0" err="1">
                <a:solidFill>
                  <a:schemeClr val="tx1"/>
                </a:solidFill>
                <a:effectLst/>
                <a:latin typeface="Bogle" panose="020B0503020203060203" pitchFamily="34" charset="77"/>
                <a:ea typeface="+mn-ea"/>
                <a:cs typeface="+mn-cs"/>
              </a:rPr>
              <a:t>Dibimbing</a:t>
            </a:r>
            <a:r>
              <a:rPr lang="en-US" sz="850" b="1" i="0" kern="1200" dirty="0">
                <a:solidFill>
                  <a:schemeClr val="tx1"/>
                </a:solidFill>
                <a:effectLst/>
                <a:latin typeface="Bogle" panose="020B0503020203060203" pitchFamily="34" charset="77"/>
                <a:ea typeface="+mn-ea"/>
                <a:cs typeface="+mn-cs"/>
              </a:rPr>
              <a:t> Batch 19  </a:t>
            </a:r>
            <a:r>
              <a:rPr lang="en-US" sz="850" b="0" i="0" kern="1200" dirty="0">
                <a:solidFill>
                  <a:schemeClr val="tx1"/>
                </a:solidFill>
                <a:effectLst/>
                <a:latin typeface="Bogle" panose="020B0503020203060203" pitchFamily="34" charset="77"/>
                <a:ea typeface="+mn-ea"/>
                <a:cs typeface="+mn-cs"/>
              </a:rPr>
              <a:t>|  Shabrina Ghassani</a:t>
            </a:r>
            <a:endParaRPr lang="en-US" sz="900" dirty="0">
              <a:solidFill>
                <a:schemeClr val="tx1"/>
              </a:solidFill>
            </a:endParaRPr>
          </a:p>
        </p:txBody>
      </p:sp>
    </p:spTree>
    <p:extLst>
      <p:ext uri="{BB962C8B-B14F-4D97-AF65-F5344CB8AC3E}">
        <p14:creationId xmlns:p14="http://schemas.microsoft.com/office/powerpoint/2010/main" val="83805416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2" r:id="rId5"/>
    <p:sldLayoutId id="2147483675" r:id="rId6"/>
    <p:sldLayoutId id="2147483653" r:id="rId7"/>
    <p:sldLayoutId id="2147483654" r:id="rId8"/>
    <p:sldLayoutId id="2147483657" r:id="rId9"/>
    <p:sldLayoutId id="2147483663" r:id="rId10"/>
    <p:sldLayoutId id="2147483664" r:id="rId11"/>
    <p:sldLayoutId id="2147483665" r:id="rId12"/>
    <p:sldLayoutId id="2147483666" r:id="rId13"/>
    <p:sldLayoutId id="2147483667" r:id="rId14"/>
    <p:sldLayoutId id="2147483676" r:id="rId15"/>
  </p:sldLayoutIdLst>
  <p:txStyles>
    <p:titleStyle>
      <a:lvl1pPr algn="l" defTabSz="914400" rtl="0" eaLnBrk="1" latinLnBrk="0" hangingPunct="1">
        <a:lnSpc>
          <a:spcPct val="100000"/>
        </a:lnSpc>
        <a:spcBef>
          <a:spcPct val="0"/>
        </a:spcBef>
        <a:buNone/>
        <a:defRPr sz="4400" b="1" kern="1200">
          <a:solidFill>
            <a:schemeClr val="tx1"/>
          </a:solidFill>
          <a:latin typeface="Bogle" panose="020B0503020203060203" pitchFamily="34" charset="77"/>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800" kern="1200">
          <a:solidFill>
            <a:schemeClr val="accent3"/>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1F4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594513"/>
      </p:ext>
    </p:extLst>
  </p:cSld>
  <p:clrMap bg1="lt1" tx1="dk1" bg2="lt2" tx2="dk2" accent1="accent1" accent2="accent2" accent3="accent3" accent4="accent4" accent5="accent5" accent6="accent6" hlink="hlink" folHlink="folHlink"/>
  <p:sldLayoutIdLst>
    <p:sldLayoutId id="2147483659" r:id="rId1"/>
    <p:sldLayoutId id="2147483673" r:id="rId2"/>
    <p:sldLayoutId id="2147483660" r:id="rId3"/>
    <p:sldLayoutId id="2147483661" r:id="rId4"/>
    <p:sldLayoutId id="2147483671" r:id="rId5"/>
    <p:sldLayoutId id="2147483662" r:id="rId6"/>
  </p:sldLayoutIdLst>
  <p:txStyles>
    <p:titleStyle>
      <a:lvl1pPr algn="l" defTabSz="914400" rtl="0" eaLnBrk="1" latinLnBrk="0" hangingPunct="1">
        <a:lnSpc>
          <a:spcPct val="90000"/>
        </a:lnSpc>
        <a:spcBef>
          <a:spcPct val="0"/>
        </a:spcBef>
        <a:buNone/>
        <a:defRPr sz="4400" b="1" kern="1200">
          <a:solidFill>
            <a:schemeClr val="accent1"/>
          </a:solidFill>
          <a:latin typeface="Bogle" panose="020B050302020306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2168783"/>
            <a:ext cx="8927365" cy="1938992"/>
          </a:xfrm>
        </p:spPr>
        <p:txBody>
          <a:bodyPr/>
          <a:lstStyle/>
          <a:p>
            <a:r>
              <a:rPr lang="en-US"/>
              <a:t>Walmart Time-Series Sales Forecasting</a:t>
            </a:r>
            <a:endParaRPr lang="en-US" dirty="0"/>
          </a:p>
        </p:txBody>
      </p:sp>
      <p:sp>
        <p:nvSpPr>
          <p:cNvPr id="5" name="Text Placeholder 4">
            <a:extLst>
              <a:ext uri="{FF2B5EF4-FFF2-40B4-BE49-F238E27FC236}">
                <a16:creationId xmlns:a16="http://schemas.microsoft.com/office/drawing/2014/main" id="{2611B75E-E740-914E-9DBD-103D60FB66C4}"/>
              </a:ext>
            </a:extLst>
          </p:cNvPr>
          <p:cNvSpPr>
            <a:spLocks noGrp="1"/>
          </p:cNvSpPr>
          <p:nvPr>
            <p:ph type="body" sz="quarter" idx="14"/>
          </p:nvPr>
        </p:nvSpPr>
        <p:spPr>
          <a:xfrm>
            <a:off x="1628783" y="4546850"/>
            <a:ext cx="8927364" cy="400110"/>
          </a:xfrm>
        </p:spPr>
        <p:txBody>
          <a:bodyPr/>
          <a:lstStyle/>
          <a:p>
            <a:r>
              <a:rPr lang="en-US"/>
              <a:t>By Shabrina Ghassani</a:t>
            </a:r>
            <a:endParaRPr lang="en-US" dirty="0"/>
          </a:p>
        </p:txBody>
      </p:sp>
    </p:spTree>
    <p:extLst>
      <p:ext uri="{BB962C8B-B14F-4D97-AF65-F5344CB8AC3E}">
        <p14:creationId xmlns:p14="http://schemas.microsoft.com/office/powerpoint/2010/main" val="158686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sp>
        <p:nvSpPr>
          <p:cNvPr id="12" name="Text Placeholder 2">
            <a:extLst>
              <a:ext uri="{FF2B5EF4-FFF2-40B4-BE49-F238E27FC236}">
                <a16:creationId xmlns:a16="http://schemas.microsoft.com/office/drawing/2014/main" id="{1178A40F-B79B-FA86-1B78-F231B9444D63}"/>
              </a:ext>
            </a:extLst>
          </p:cNvPr>
          <p:cNvSpPr>
            <a:spLocks noGrp="1"/>
          </p:cNvSpPr>
          <p:nvPr>
            <p:ph type="body" sz="quarter" idx="14"/>
          </p:nvPr>
        </p:nvSpPr>
        <p:spPr>
          <a:xfrm>
            <a:off x="3095039" y="5421156"/>
            <a:ext cx="7185259" cy="253780"/>
          </a:xfrm>
        </p:spPr>
        <p:txBody>
          <a:bodyPr/>
          <a:lstStyle/>
          <a:p>
            <a:pPr algn="just"/>
            <a:r>
              <a:rPr lang="en-US" sz="1400" dirty="0"/>
              <a:t>Align with the high discount in the previous slide, sales increases in the same months as the discount increases.</a:t>
            </a:r>
          </a:p>
        </p:txBody>
      </p:sp>
      <p:pic>
        <p:nvPicPr>
          <p:cNvPr id="4" name="Picture 3">
            <a:extLst>
              <a:ext uri="{FF2B5EF4-FFF2-40B4-BE49-F238E27FC236}">
                <a16:creationId xmlns:a16="http://schemas.microsoft.com/office/drawing/2014/main" id="{854B7DB4-9C95-20E3-1DCE-4746A03262CD}"/>
              </a:ext>
            </a:extLst>
          </p:cNvPr>
          <p:cNvPicPr>
            <a:picLocks noChangeAspect="1"/>
          </p:cNvPicPr>
          <p:nvPr/>
        </p:nvPicPr>
        <p:blipFill>
          <a:blip r:embed="rId2"/>
          <a:stretch>
            <a:fillRect/>
          </a:stretch>
        </p:blipFill>
        <p:spPr>
          <a:xfrm>
            <a:off x="2985139" y="1349423"/>
            <a:ext cx="6723638" cy="3859248"/>
          </a:xfrm>
          <a:prstGeom prst="rect">
            <a:avLst/>
          </a:prstGeom>
        </p:spPr>
      </p:pic>
    </p:spTree>
    <p:extLst>
      <p:ext uri="{BB962C8B-B14F-4D97-AF65-F5344CB8AC3E}">
        <p14:creationId xmlns:p14="http://schemas.microsoft.com/office/powerpoint/2010/main" val="11301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sp>
        <p:nvSpPr>
          <p:cNvPr id="12" name="Text Placeholder 2">
            <a:extLst>
              <a:ext uri="{FF2B5EF4-FFF2-40B4-BE49-F238E27FC236}">
                <a16:creationId xmlns:a16="http://schemas.microsoft.com/office/drawing/2014/main" id="{1178A40F-B79B-FA86-1B78-F231B9444D63}"/>
              </a:ext>
            </a:extLst>
          </p:cNvPr>
          <p:cNvSpPr>
            <a:spLocks noGrp="1"/>
          </p:cNvSpPr>
          <p:nvPr>
            <p:ph type="body" sz="quarter" idx="14"/>
          </p:nvPr>
        </p:nvSpPr>
        <p:spPr>
          <a:xfrm>
            <a:off x="2503370" y="4702219"/>
            <a:ext cx="7185259" cy="1434629"/>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just"/>
            <a:r>
              <a:rPr lang="en-US" sz="1400" dirty="0">
                <a:latin typeface="Bogle" panose="020B0503020203060203"/>
              </a:rPr>
              <a:t>Observation:</a:t>
            </a:r>
          </a:p>
          <a:p>
            <a:pPr marL="228600" indent="-228600" algn="just">
              <a:buAutoNum type="arabicPeriod"/>
            </a:pPr>
            <a:r>
              <a:rPr lang="en-US" sz="1400" dirty="0">
                <a:latin typeface="Bogle" panose="020B0503020203060203"/>
              </a:rPr>
              <a:t>Sales trends in February, November and December each year are not much different. This is because Super Bowl in February, Black Friday and Thanksgiving in November, Christmas in December.</a:t>
            </a:r>
          </a:p>
          <a:p>
            <a:pPr marL="228600" indent="-228600" algn="just">
              <a:buAutoNum type="arabicPeriod"/>
            </a:pPr>
            <a:r>
              <a:rPr lang="en-US" sz="1400" dirty="0">
                <a:latin typeface="Bogle" panose="020B0503020203060203"/>
              </a:rPr>
              <a:t>Sales trend in May is also not much different each year.</a:t>
            </a:r>
          </a:p>
        </p:txBody>
      </p:sp>
      <p:sp>
        <p:nvSpPr>
          <p:cNvPr id="3" name="Text Placeholder 1">
            <a:extLst>
              <a:ext uri="{FF2B5EF4-FFF2-40B4-BE49-F238E27FC236}">
                <a16:creationId xmlns:a16="http://schemas.microsoft.com/office/drawing/2014/main" id="{899EC33B-F7D6-1226-F704-6E2F5F826DD4}"/>
              </a:ext>
            </a:extLst>
          </p:cNvPr>
          <p:cNvSpPr txBox="1">
            <a:spLocks/>
          </p:cNvSpPr>
          <p:nvPr/>
        </p:nvSpPr>
        <p:spPr>
          <a:xfrm>
            <a:off x="812832" y="1335171"/>
            <a:ext cx="2282207" cy="307777"/>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Monthly Sales for Each Year</a:t>
            </a:r>
          </a:p>
        </p:txBody>
      </p:sp>
      <p:pic>
        <p:nvPicPr>
          <p:cNvPr id="7" name="Picture 6">
            <a:extLst>
              <a:ext uri="{FF2B5EF4-FFF2-40B4-BE49-F238E27FC236}">
                <a16:creationId xmlns:a16="http://schemas.microsoft.com/office/drawing/2014/main" id="{C1CBA62E-543D-2FB3-E020-158379C00224}"/>
              </a:ext>
            </a:extLst>
          </p:cNvPr>
          <p:cNvPicPr>
            <a:picLocks noChangeAspect="1"/>
          </p:cNvPicPr>
          <p:nvPr/>
        </p:nvPicPr>
        <p:blipFill>
          <a:blip r:embed="rId2"/>
          <a:stretch>
            <a:fillRect/>
          </a:stretch>
        </p:blipFill>
        <p:spPr>
          <a:xfrm>
            <a:off x="2417114" y="1824497"/>
            <a:ext cx="7369179" cy="2629128"/>
          </a:xfrm>
          <a:prstGeom prst="rect">
            <a:avLst/>
          </a:prstGeom>
        </p:spPr>
      </p:pic>
    </p:spTree>
    <p:extLst>
      <p:ext uri="{BB962C8B-B14F-4D97-AF65-F5344CB8AC3E}">
        <p14:creationId xmlns:p14="http://schemas.microsoft.com/office/powerpoint/2010/main" val="377568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sp>
        <p:nvSpPr>
          <p:cNvPr id="12" name="Text Placeholder 2">
            <a:extLst>
              <a:ext uri="{FF2B5EF4-FFF2-40B4-BE49-F238E27FC236}">
                <a16:creationId xmlns:a16="http://schemas.microsoft.com/office/drawing/2014/main" id="{1178A40F-B79B-FA86-1B78-F231B9444D63}"/>
              </a:ext>
            </a:extLst>
          </p:cNvPr>
          <p:cNvSpPr>
            <a:spLocks noGrp="1"/>
          </p:cNvSpPr>
          <p:nvPr>
            <p:ph type="body" sz="quarter" idx="14"/>
          </p:nvPr>
        </p:nvSpPr>
        <p:spPr>
          <a:xfrm>
            <a:off x="5962862" y="1649194"/>
            <a:ext cx="5412465" cy="1779806"/>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just"/>
            <a:r>
              <a:rPr lang="en-US" sz="1400" dirty="0">
                <a:latin typeface="Bogle" panose="020B0503020203060203"/>
              </a:rPr>
              <a:t>I create new columns for 4 types of holidays and fill them with </a:t>
            </a:r>
            <a:r>
              <a:rPr lang="en-US" sz="1400" dirty="0" err="1">
                <a:latin typeface="Bogle" panose="020B0503020203060203"/>
              </a:rPr>
              <a:t>boolean</a:t>
            </a:r>
            <a:r>
              <a:rPr lang="en-US" sz="1400" dirty="0">
                <a:latin typeface="Bogle" panose="020B0503020203060203"/>
              </a:rPr>
              <a:t> values. If date belongs to this type of holiday, it is True, if not then it’s False.</a:t>
            </a:r>
          </a:p>
          <a:p>
            <a:pPr algn="just"/>
            <a:r>
              <a:rPr lang="en-US" sz="1400" dirty="0">
                <a:latin typeface="Bogle" panose="020B0503020203060203"/>
              </a:rPr>
              <a:t>There is a significantly positive effect on sales in Thanksgiving. I think, people generally prefer to buy Christmas gifts 1-2 weeks before Christmas, so it does not change sales in the Christmas week. And, there is Black Friday sales in the Thanksgiving week.</a:t>
            </a:r>
          </a:p>
        </p:txBody>
      </p:sp>
      <p:sp>
        <p:nvSpPr>
          <p:cNvPr id="3" name="Text Placeholder 1">
            <a:extLst>
              <a:ext uri="{FF2B5EF4-FFF2-40B4-BE49-F238E27FC236}">
                <a16:creationId xmlns:a16="http://schemas.microsoft.com/office/drawing/2014/main" id="{899EC33B-F7D6-1226-F704-6E2F5F826DD4}"/>
              </a:ext>
            </a:extLst>
          </p:cNvPr>
          <p:cNvSpPr txBox="1">
            <a:spLocks/>
          </p:cNvSpPr>
          <p:nvPr/>
        </p:nvSpPr>
        <p:spPr>
          <a:xfrm>
            <a:off x="812832" y="1335171"/>
            <a:ext cx="2282207" cy="307777"/>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Holiday vs Not-Holiday</a:t>
            </a:r>
          </a:p>
        </p:txBody>
      </p:sp>
      <p:pic>
        <p:nvPicPr>
          <p:cNvPr id="5" name="Picture 4">
            <a:extLst>
              <a:ext uri="{FF2B5EF4-FFF2-40B4-BE49-F238E27FC236}">
                <a16:creationId xmlns:a16="http://schemas.microsoft.com/office/drawing/2014/main" id="{5C049323-23DF-FFCA-BEA3-21E3C1924981}"/>
              </a:ext>
            </a:extLst>
          </p:cNvPr>
          <p:cNvPicPr>
            <a:picLocks noChangeAspect="1"/>
          </p:cNvPicPr>
          <p:nvPr/>
        </p:nvPicPr>
        <p:blipFill>
          <a:blip r:embed="rId2"/>
          <a:stretch>
            <a:fillRect/>
          </a:stretch>
        </p:blipFill>
        <p:spPr>
          <a:xfrm>
            <a:off x="812832" y="1642948"/>
            <a:ext cx="4676747" cy="4648056"/>
          </a:xfrm>
          <a:prstGeom prst="rect">
            <a:avLst/>
          </a:prstGeom>
        </p:spPr>
      </p:pic>
    </p:spTree>
    <p:extLst>
      <p:ext uri="{BB962C8B-B14F-4D97-AF65-F5344CB8AC3E}">
        <p14:creationId xmlns:p14="http://schemas.microsoft.com/office/powerpoint/2010/main" val="384190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sp>
        <p:nvSpPr>
          <p:cNvPr id="3" name="Text Placeholder 1">
            <a:extLst>
              <a:ext uri="{FF2B5EF4-FFF2-40B4-BE49-F238E27FC236}">
                <a16:creationId xmlns:a16="http://schemas.microsoft.com/office/drawing/2014/main" id="{899EC33B-F7D6-1226-F704-6E2F5F826DD4}"/>
              </a:ext>
            </a:extLst>
          </p:cNvPr>
          <p:cNvSpPr txBox="1">
            <a:spLocks/>
          </p:cNvSpPr>
          <p:nvPr/>
        </p:nvSpPr>
        <p:spPr>
          <a:xfrm>
            <a:off x="812832" y="1335171"/>
            <a:ext cx="2282207" cy="307777"/>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Percentages of Store Types</a:t>
            </a:r>
          </a:p>
        </p:txBody>
      </p:sp>
      <p:pic>
        <p:nvPicPr>
          <p:cNvPr id="7" name="Picture 6">
            <a:extLst>
              <a:ext uri="{FF2B5EF4-FFF2-40B4-BE49-F238E27FC236}">
                <a16:creationId xmlns:a16="http://schemas.microsoft.com/office/drawing/2014/main" id="{3EB390B4-AFDC-3E41-8B2A-F77538B15333}"/>
              </a:ext>
            </a:extLst>
          </p:cNvPr>
          <p:cNvPicPr>
            <a:picLocks noChangeAspect="1"/>
          </p:cNvPicPr>
          <p:nvPr/>
        </p:nvPicPr>
        <p:blipFill>
          <a:blip r:embed="rId2"/>
          <a:stretch>
            <a:fillRect/>
          </a:stretch>
        </p:blipFill>
        <p:spPr>
          <a:xfrm>
            <a:off x="675544" y="1860497"/>
            <a:ext cx="3502009" cy="3455701"/>
          </a:xfrm>
          <a:prstGeom prst="rect">
            <a:avLst/>
          </a:prstGeom>
        </p:spPr>
      </p:pic>
      <p:sp>
        <p:nvSpPr>
          <p:cNvPr id="10" name="Text Placeholder 1">
            <a:extLst>
              <a:ext uri="{FF2B5EF4-FFF2-40B4-BE49-F238E27FC236}">
                <a16:creationId xmlns:a16="http://schemas.microsoft.com/office/drawing/2014/main" id="{C0E10567-36BD-2E24-BE64-9BC8F524CCAA}"/>
              </a:ext>
            </a:extLst>
          </p:cNvPr>
          <p:cNvSpPr txBox="1">
            <a:spLocks/>
          </p:cNvSpPr>
          <p:nvPr/>
        </p:nvSpPr>
        <p:spPr>
          <a:xfrm>
            <a:off x="4446776" y="1333682"/>
            <a:ext cx="2692368" cy="307777"/>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Store Type Effect on Holidays</a:t>
            </a:r>
          </a:p>
        </p:txBody>
      </p:sp>
      <p:pic>
        <p:nvPicPr>
          <p:cNvPr id="13" name="Picture 12">
            <a:extLst>
              <a:ext uri="{FF2B5EF4-FFF2-40B4-BE49-F238E27FC236}">
                <a16:creationId xmlns:a16="http://schemas.microsoft.com/office/drawing/2014/main" id="{B897F9B0-E307-D1B4-9085-5AF89345628E}"/>
              </a:ext>
            </a:extLst>
          </p:cNvPr>
          <p:cNvPicPr>
            <a:picLocks noChangeAspect="1"/>
          </p:cNvPicPr>
          <p:nvPr/>
        </p:nvPicPr>
        <p:blipFill>
          <a:blip r:embed="rId3"/>
          <a:stretch>
            <a:fillRect/>
          </a:stretch>
        </p:blipFill>
        <p:spPr>
          <a:xfrm>
            <a:off x="4446776" y="1860497"/>
            <a:ext cx="6956047" cy="3401785"/>
          </a:xfrm>
          <a:prstGeom prst="rect">
            <a:avLst/>
          </a:prstGeom>
        </p:spPr>
      </p:pic>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2296397" y="5498922"/>
            <a:ext cx="8078905" cy="628501"/>
          </a:xfrm>
        </p:spPr>
        <p:txBody>
          <a:bodyPr/>
          <a:lstStyle/>
          <a:p>
            <a:pPr algn="just"/>
            <a:r>
              <a:rPr lang="en-US" sz="1400" dirty="0"/>
              <a:t>It’s seen from the graph that, highest sale average is in the Thanksgiving week between holidays. And, for all holidays Type A stores has highest sales.</a:t>
            </a:r>
          </a:p>
        </p:txBody>
      </p:sp>
      <p:sp>
        <p:nvSpPr>
          <p:cNvPr id="4" name="TextBox 3">
            <a:extLst>
              <a:ext uri="{FF2B5EF4-FFF2-40B4-BE49-F238E27FC236}">
                <a16:creationId xmlns:a16="http://schemas.microsoft.com/office/drawing/2014/main" id="{71F983AA-83EE-8E55-9499-CF53210BD5F1}"/>
              </a:ext>
            </a:extLst>
          </p:cNvPr>
          <p:cNvSpPr txBox="1"/>
          <p:nvPr/>
        </p:nvSpPr>
        <p:spPr>
          <a:xfrm>
            <a:off x="11274291" y="2908975"/>
            <a:ext cx="1018426" cy="338554"/>
          </a:xfrm>
          <a:prstGeom prst="rect">
            <a:avLst/>
          </a:prstGeom>
          <a:noFill/>
        </p:spPr>
        <p:txBody>
          <a:bodyPr wrap="square" rtlCol="0">
            <a:spAutoFit/>
          </a:bodyPr>
          <a:lstStyle/>
          <a:p>
            <a:pPr algn="l"/>
            <a:r>
              <a:rPr lang="en-US" sz="800" dirty="0">
                <a:solidFill>
                  <a:schemeClr val="accent3"/>
                </a:solidFill>
                <a:latin typeface="Bogle" panose="020B0503020203060203" pitchFamily="34" charset="77"/>
              </a:rPr>
              <a:t>Weekly Sales Holiday Avg</a:t>
            </a:r>
            <a:endParaRPr lang="en-ID" sz="800" dirty="0" err="1">
              <a:solidFill>
                <a:schemeClr val="accent3"/>
              </a:solidFill>
              <a:latin typeface="Bogle" panose="020B0503020203060203" pitchFamily="34" charset="77"/>
            </a:endParaRPr>
          </a:p>
        </p:txBody>
      </p:sp>
      <p:sp>
        <p:nvSpPr>
          <p:cNvPr id="5" name="TextBox 4">
            <a:extLst>
              <a:ext uri="{FF2B5EF4-FFF2-40B4-BE49-F238E27FC236}">
                <a16:creationId xmlns:a16="http://schemas.microsoft.com/office/drawing/2014/main" id="{15EB3D80-AD65-C5BD-8489-40E41F1412FD}"/>
              </a:ext>
            </a:extLst>
          </p:cNvPr>
          <p:cNvSpPr txBox="1"/>
          <p:nvPr/>
        </p:nvSpPr>
        <p:spPr>
          <a:xfrm>
            <a:off x="11274291" y="3187771"/>
            <a:ext cx="1018426" cy="338554"/>
          </a:xfrm>
          <a:prstGeom prst="rect">
            <a:avLst/>
          </a:prstGeom>
          <a:noFill/>
        </p:spPr>
        <p:txBody>
          <a:bodyPr wrap="square" rtlCol="0">
            <a:spAutoFit/>
          </a:bodyPr>
          <a:lstStyle/>
          <a:p>
            <a:pPr algn="l"/>
            <a:r>
              <a:rPr lang="en-US" sz="800" dirty="0">
                <a:solidFill>
                  <a:schemeClr val="accent3"/>
                </a:solidFill>
                <a:latin typeface="Bogle" panose="020B0503020203060203" pitchFamily="34" charset="77"/>
              </a:rPr>
              <a:t>Weekly Sales Not-Holiday Avg</a:t>
            </a:r>
            <a:endParaRPr lang="en-ID" sz="800" dirty="0" err="1">
              <a:solidFill>
                <a:schemeClr val="accent3"/>
              </a:solidFill>
              <a:latin typeface="Bogle" panose="020B0503020203060203" pitchFamily="34" charset="77"/>
            </a:endParaRPr>
          </a:p>
        </p:txBody>
      </p:sp>
    </p:spTree>
    <p:extLst>
      <p:ext uri="{BB962C8B-B14F-4D97-AF65-F5344CB8AC3E}">
        <p14:creationId xmlns:p14="http://schemas.microsoft.com/office/powerpoint/2010/main" val="246296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 Time Series Decomposition</a:t>
            </a:r>
          </a:p>
        </p:txBody>
      </p:sp>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2056547" y="4816808"/>
            <a:ext cx="8078905" cy="1705869"/>
          </a:xfrm>
        </p:spPr>
        <p:txBody>
          <a:bodyPr/>
          <a:lstStyle/>
          <a:p>
            <a:pPr algn="just"/>
            <a:endParaRPr lang="en-US" sz="1200" dirty="0"/>
          </a:p>
          <a:p>
            <a:pPr algn="just"/>
            <a:r>
              <a:rPr lang="en-US" sz="1100" b="0" i="0" dirty="0">
                <a:solidFill>
                  <a:srgbClr val="212121"/>
                </a:solidFill>
                <a:effectLst/>
                <a:latin typeface="Roboto" panose="02000000000000000000" pitchFamily="2" charset="0"/>
              </a:rPr>
              <a:t>Time series decomposition helps to deconstruct the time series into several component like trend and seasonality for better visualization of its characteristics. Using time-series decomposition makes it easier to quickly identify a changing mean or variation in the data.</a:t>
            </a:r>
          </a:p>
          <a:p>
            <a:pPr algn="just"/>
            <a:r>
              <a:rPr lang="en-US" sz="1100" b="0" i="0" dirty="0">
                <a:solidFill>
                  <a:srgbClr val="212121"/>
                </a:solidFill>
                <a:effectLst/>
                <a:latin typeface="Roboto" panose="02000000000000000000" pitchFamily="2" charset="0"/>
              </a:rPr>
              <a:t>From the graphs above, every 20 step seasonality converges to beginning point. There's a </a:t>
            </a:r>
            <a:r>
              <a:rPr lang="en-US" sz="1100" b="1" i="0" dirty="0">
                <a:solidFill>
                  <a:srgbClr val="212121"/>
                </a:solidFill>
                <a:effectLst/>
                <a:latin typeface="Roboto" panose="02000000000000000000" pitchFamily="2" charset="0"/>
              </a:rPr>
              <a:t>strong seasonal behavior</a:t>
            </a:r>
            <a:r>
              <a:rPr lang="en-US" sz="1100" b="0" i="0" dirty="0">
                <a:solidFill>
                  <a:srgbClr val="212121"/>
                </a:solidFill>
                <a:effectLst/>
                <a:latin typeface="Roboto" panose="02000000000000000000" pitchFamily="2" charset="0"/>
              </a:rPr>
              <a:t>.</a:t>
            </a:r>
            <a:endParaRPr lang="en-US" sz="1200" dirty="0"/>
          </a:p>
        </p:txBody>
      </p:sp>
      <p:pic>
        <p:nvPicPr>
          <p:cNvPr id="5" name="Picture 4">
            <a:extLst>
              <a:ext uri="{FF2B5EF4-FFF2-40B4-BE49-F238E27FC236}">
                <a16:creationId xmlns:a16="http://schemas.microsoft.com/office/drawing/2014/main" id="{3D86013F-D0E9-3E29-8EDD-EEB74A5D1ABE}"/>
              </a:ext>
            </a:extLst>
          </p:cNvPr>
          <p:cNvPicPr>
            <a:picLocks noChangeAspect="1"/>
          </p:cNvPicPr>
          <p:nvPr/>
        </p:nvPicPr>
        <p:blipFill>
          <a:blip r:embed="rId2"/>
          <a:stretch>
            <a:fillRect/>
          </a:stretch>
        </p:blipFill>
        <p:spPr>
          <a:xfrm>
            <a:off x="3020357" y="1300524"/>
            <a:ext cx="6019588" cy="3617855"/>
          </a:xfrm>
          <a:prstGeom prst="rect">
            <a:avLst/>
          </a:prstGeom>
        </p:spPr>
      </p:pic>
    </p:spTree>
    <p:extLst>
      <p:ext uri="{BB962C8B-B14F-4D97-AF65-F5344CB8AC3E}">
        <p14:creationId xmlns:p14="http://schemas.microsoft.com/office/powerpoint/2010/main" val="365938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 Correlation Matrix</a:t>
            </a:r>
          </a:p>
        </p:txBody>
      </p:sp>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6477719" y="1310326"/>
            <a:ext cx="5471543" cy="5005633"/>
          </a:xfrm>
        </p:spPr>
        <p:txBody>
          <a:bodyPr/>
          <a:lstStyle/>
          <a:p>
            <a:pPr algn="just"/>
            <a:r>
              <a:rPr lang="en-US" sz="1200" dirty="0"/>
              <a:t>When we look at the correlation matrix, we can see that `</a:t>
            </a:r>
            <a:r>
              <a:rPr lang="en-US" sz="1200" dirty="0" err="1"/>
              <a:t>Weekly_Sales</a:t>
            </a:r>
            <a:r>
              <a:rPr lang="en-US" sz="1200" dirty="0"/>
              <a:t>` have a higher correlation ( abs(</a:t>
            </a:r>
            <a:r>
              <a:rPr lang="en-US" sz="1200" dirty="0" err="1"/>
              <a:t>corr</a:t>
            </a:r>
            <a:r>
              <a:rPr lang="en-US" sz="1200" dirty="0"/>
              <a:t>)&gt;0.05) with:</a:t>
            </a:r>
          </a:p>
          <a:p>
            <a:pPr marL="171450" indent="-171450" algn="just">
              <a:buFont typeface="Arial" panose="020B0604020202020204" pitchFamily="34" charset="0"/>
              <a:buChar char="•"/>
            </a:pPr>
            <a:r>
              <a:rPr lang="en-US" sz="1200" dirty="0"/>
              <a:t>`Store`</a:t>
            </a:r>
          </a:p>
          <a:p>
            <a:pPr marL="171450" indent="-171450" algn="just">
              <a:buFont typeface="Arial" panose="020B0604020202020204" pitchFamily="34" charset="0"/>
              <a:buChar char="•"/>
            </a:pPr>
            <a:r>
              <a:rPr lang="en-US" sz="1200" dirty="0"/>
              <a:t>`Dept`</a:t>
            </a:r>
          </a:p>
          <a:p>
            <a:pPr marL="171450" indent="-171450" algn="just">
              <a:buFont typeface="Arial" panose="020B0604020202020204" pitchFamily="34" charset="0"/>
              <a:buChar char="•"/>
            </a:pPr>
            <a:r>
              <a:rPr lang="en-US" sz="1200" dirty="0"/>
              <a:t>`Size`</a:t>
            </a:r>
          </a:p>
          <a:p>
            <a:pPr algn="just"/>
            <a:r>
              <a:rPr lang="en-US" sz="1200" dirty="0"/>
              <a:t>This is a really important insight because, as we know, being able to correctly predict weekly sales on Holidays is extremely important. However, the correlation between `</a:t>
            </a:r>
            <a:r>
              <a:rPr lang="en-US" sz="1200" dirty="0" err="1"/>
              <a:t>IsHoliday</a:t>
            </a:r>
            <a:r>
              <a:rPr lang="en-US" sz="1200" dirty="0"/>
              <a:t>` and `</a:t>
            </a:r>
            <a:r>
              <a:rPr lang="en-US" sz="1200" dirty="0" err="1"/>
              <a:t>Weekly_Sales</a:t>
            </a:r>
            <a:r>
              <a:rPr lang="en-US" sz="1200" dirty="0"/>
              <a:t>` has a lower value (0.013).</a:t>
            </a:r>
          </a:p>
          <a:p>
            <a:pPr algn="just"/>
            <a:r>
              <a:rPr lang="en-US" sz="1200" dirty="0"/>
              <a:t>Despite having a low correlation, we need to remember that this feature only happens 4 times a year besides being a really important one considering our problem.</a:t>
            </a:r>
          </a:p>
          <a:p>
            <a:pPr algn="just"/>
            <a:r>
              <a:rPr lang="en-US" sz="1200" dirty="0"/>
              <a:t>Additional info: We can drop some features here since most of the </a:t>
            </a:r>
            <a:r>
              <a:rPr lang="en-US" sz="1200" dirty="0" err="1"/>
              <a:t>MarkDown</a:t>
            </a:r>
            <a:r>
              <a:rPr lang="en-US" sz="1200" dirty="0"/>
              <a:t> columns are not available and in this case, Walmart specified that those values are not consistent since we don't have them for every store all the time. MarkDown1-5 - anonymized data related to promotional markdowns that Walmart is running. </a:t>
            </a:r>
            <a:r>
              <a:rPr lang="en-US" sz="1200" dirty="0" err="1"/>
              <a:t>MarkDown</a:t>
            </a:r>
            <a:r>
              <a:rPr lang="en-US" sz="1200" dirty="0"/>
              <a:t> data is only available after Nov 2011, and is not available for all stores all the time. Any missing value is marked with an NA.</a:t>
            </a:r>
          </a:p>
          <a:p>
            <a:pPr algn="just"/>
            <a:endParaRPr lang="en-US" sz="1200" dirty="0"/>
          </a:p>
          <a:p>
            <a:pPr algn="just"/>
            <a:endParaRPr lang="en-US" sz="1200" dirty="0"/>
          </a:p>
        </p:txBody>
      </p:sp>
      <p:pic>
        <p:nvPicPr>
          <p:cNvPr id="4" name="Picture 3">
            <a:extLst>
              <a:ext uri="{FF2B5EF4-FFF2-40B4-BE49-F238E27FC236}">
                <a16:creationId xmlns:a16="http://schemas.microsoft.com/office/drawing/2014/main" id="{63E4DBBB-668D-0C28-A91F-EF68998DD64B}"/>
              </a:ext>
            </a:extLst>
          </p:cNvPr>
          <p:cNvPicPr>
            <a:picLocks noChangeAspect="1"/>
          </p:cNvPicPr>
          <p:nvPr/>
        </p:nvPicPr>
        <p:blipFill>
          <a:blip r:embed="rId2"/>
          <a:stretch>
            <a:fillRect/>
          </a:stretch>
        </p:blipFill>
        <p:spPr>
          <a:xfrm>
            <a:off x="242737" y="1394009"/>
            <a:ext cx="6234983" cy="5463991"/>
          </a:xfrm>
          <a:prstGeom prst="rect">
            <a:avLst/>
          </a:prstGeom>
        </p:spPr>
      </p:pic>
    </p:spTree>
    <p:extLst>
      <p:ext uri="{BB962C8B-B14F-4D97-AF65-F5344CB8AC3E}">
        <p14:creationId xmlns:p14="http://schemas.microsoft.com/office/powerpoint/2010/main" val="277732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2168783"/>
            <a:ext cx="8927365" cy="1938992"/>
          </a:xfrm>
        </p:spPr>
        <p:txBody>
          <a:bodyPr/>
          <a:lstStyle/>
          <a:p>
            <a:r>
              <a:rPr lang="en-US" dirty="0"/>
              <a:t>Feature Engineering &amp; Preprocessing</a:t>
            </a:r>
          </a:p>
        </p:txBody>
      </p:sp>
    </p:spTree>
    <p:extLst>
      <p:ext uri="{BB962C8B-B14F-4D97-AF65-F5344CB8AC3E}">
        <p14:creationId xmlns:p14="http://schemas.microsoft.com/office/powerpoint/2010/main" val="231035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E1C45-3302-A84F-8FF3-5CE907AC7119}"/>
              </a:ext>
            </a:extLst>
          </p:cNvPr>
          <p:cNvSpPr>
            <a:spLocks noGrp="1"/>
          </p:cNvSpPr>
          <p:nvPr>
            <p:ph type="body" sz="quarter" idx="13"/>
          </p:nvPr>
        </p:nvSpPr>
        <p:spPr>
          <a:xfrm>
            <a:off x="802848" y="630402"/>
            <a:ext cx="3250678" cy="523220"/>
          </a:xfrm>
        </p:spPr>
        <p:txBody>
          <a:bodyPr/>
          <a:lstStyle/>
          <a:p>
            <a:r>
              <a:rPr lang="en-US" dirty="0"/>
              <a:t>Feature Engineering</a:t>
            </a:r>
          </a:p>
        </p:txBody>
      </p:sp>
      <p:sp>
        <p:nvSpPr>
          <p:cNvPr id="20" name="TextBox 19">
            <a:extLst>
              <a:ext uri="{FF2B5EF4-FFF2-40B4-BE49-F238E27FC236}">
                <a16:creationId xmlns:a16="http://schemas.microsoft.com/office/drawing/2014/main" id="{1ED3E09B-1154-7F84-600E-97E147496DE7}"/>
              </a:ext>
            </a:extLst>
          </p:cNvPr>
          <p:cNvSpPr txBox="1"/>
          <p:nvPr/>
        </p:nvSpPr>
        <p:spPr>
          <a:xfrm>
            <a:off x="802848" y="2304299"/>
            <a:ext cx="4370214" cy="523220"/>
          </a:xfrm>
          <a:prstGeom prst="rect">
            <a:avLst/>
          </a:prstGeom>
          <a:noFill/>
        </p:spPr>
        <p:txBody>
          <a:bodyPr wrap="square" rtlCol="0">
            <a:spAutoFit/>
          </a:bodyPr>
          <a:lstStyle/>
          <a:p>
            <a:pPr algn="just" fontAlgn="base"/>
            <a:r>
              <a:rPr lang="en-US" sz="1400" b="0" i="0" dirty="0">
                <a:solidFill>
                  <a:srgbClr val="3C4043"/>
                </a:solidFill>
                <a:effectLst/>
                <a:latin typeface="Bogle" panose="020B0503020203060203"/>
              </a:rPr>
              <a:t>Add </a:t>
            </a:r>
            <a:r>
              <a:rPr lang="en-US" sz="1400" b="0" i="0" dirty="0" err="1">
                <a:solidFill>
                  <a:srgbClr val="3C4043"/>
                </a:solidFill>
                <a:effectLst/>
                <a:latin typeface="Bogle" panose="020B0503020203060203"/>
              </a:rPr>
              <a:t>HolidayType</a:t>
            </a:r>
            <a:r>
              <a:rPr lang="en-US" sz="1400" b="0" i="0" dirty="0">
                <a:solidFill>
                  <a:srgbClr val="3C4043"/>
                </a:solidFill>
                <a:effectLst/>
                <a:latin typeface="Bogle" panose="020B0503020203060203"/>
              </a:rPr>
              <a:t> column: [-1 = No Holiday, 0 = Super Bowl, 1 = Labor Day, 2 = Thanksgiving, 3 = Christmas]</a:t>
            </a:r>
          </a:p>
        </p:txBody>
      </p:sp>
      <p:sp>
        <p:nvSpPr>
          <p:cNvPr id="21" name="TextBox 20">
            <a:extLst>
              <a:ext uri="{FF2B5EF4-FFF2-40B4-BE49-F238E27FC236}">
                <a16:creationId xmlns:a16="http://schemas.microsoft.com/office/drawing/2014/main" id="{96F0AB1D-E025-3459-9960-74102FF3A9C0}"/>
              </a:ext>
            </a:extLst>
          </p:cNvPr>
          <p:cNvSpPr txBox="1"/>
          <p:nvPr/>
        </p:nvSpPr>
        <p:spPr>
          <a:xfrm>
            <a:off x="6340071" y="2304299"/>
            <a:ext cx="5049081" cy="1384995"/>
          </a:xfrm>
          <a:prstGeom prst="rect">
            <a:avLst/>
          </a:prstGeom>
          <a:noFill/>
        </p:spPr>
        <p:txBody>
          <a:bodyPr wrap="square" rtlCol="0">
            <a:spAutoFit/>
          </a:bodyPr>
          <a:lstStyle/>
          <a:p>
            <a:pPr marL="171450" indent="-171450" algn="just" fontAlgn="base">
              <a:buFont typeface="Arial" panose="020B0604020202020204" pitchFamily="34" charset="0"/>
              <a:buChar char="•"/>
            </a:pPr>
            <a:r>
              <a:rPr lang="en-US" sz="1400" b="0" i="0" dirty="0">
                <a:solidFill>
                  <a:srgbClr val="3C4043"/>
                </a:solidFill>
                <a:effectLst/>
                <a:latin typeface="Bogle" panose="020B0503020203060203"/>
              </a:rPr>
              <a:t>Transform all categorical features into ordinal categories using </a:t>
            </a:r>
            <a:r>
              <a:rPr lang="en-US" sz="1400" b="0" i="0" dirty="0" err="1">
                <a:solidFill>
                  <a:srgbClr val="3C4043"/>
                </a:solidFill>
                <a:effectLst/>
                <a:latin typeface="Bogle" panose="020B0503020203060203"/>
              </a:rPr>
              <a:t>OrdinalEncoder</a:t>
            </a:r>
            <a:r>
              <a:rPr lang="en-US" sz="1400" b="0" i="0" dirty="0">
                <a:solidFill>
                  <a:srgbClr val="3C4043"/>
                </a:solidFill>
                <a:effectLst/>
                <a:latin typeface="Bogle" panose="020B0503020203060203"/>
              </a:rPr>
              <a:t>. Here, we use this transformation for the column Type.</a:t>
            </a:r>
          </a:p>
          <a:p>
            <a:pPr algn="just" fontAlgn="base"/>
            <a:endParaRPr lang="en-US" sz="1400" b="0" i="0" dirty="0">
              <a:solidFill>
                <a:srgbClr val="3C4043"/>
              </a:solidFill>
              <a:effectLst/>
              <a:latin typeface="Bogle" panose="020B0503020203060203"/>
            </a:endParaRPr>
          </a:p>
          <a:p>
            <a:pPr marL="171450" indent="-171450" algn="just" fontAlgn="base">
              <a:buFont typeface="Arial" panose="020B0604020202020204" pitchFamily="34" charset="0"/>
              <a:buChar char="•"/>
            </a:pPr>
            <a:r>
              <a:rPr lang="en-US" sz="1400" b="0" i="0" dirty="0">
                <a:solidFill>
                  <a:srgbClr val="3C4043"/>
                </a:solidFill>
                <a:effectLst/>
                <a:latin typeface="Bogle" panose="020B0503020203060203"/>
              </a:rPr>
              <a:t>Standardize numerical features by removing the mean and scaling to unit variance using </a:t>
            </a:r>
            <a:r>
              <a:rPr lang="en-US" sz="1400" b="0" i="0" dirty="0" err="1">
                <a:solidFill>
                  <a:srgbClr val="3C4043"/>
                </a:solidFill>
                <a:effectLst/>
                <a:latin typeface="Bogle" panose="020B0503020203060203"/>
              </a:rPr>
              <a:t>StandardScaler</a:t>
            </a:r>
            <a:r>
              <a:rPr lang="en-US" sz="1400" b="0" i="0" dirty="0">
                <a:solidFill>
                  <a:srgbClr val="3C4043"/>
                </a:solidFill>
                <a:effectLst/>
                <a:latin typeface="Bogle" panose="020B0503020203060203"/>
              </a:rPr>
              <a:t>.</a:t>
            </a:r>
          </a:p>
        </p:txBody>
      </p:sp>
      <p:sp>
        <p:nvSpPr>
          <p:cNvPr id="4" name="Text Placeholder 1">
            <a:extLst>
              <a:ext uri="{FF2B5EF4-FFF2-40B4-BE49-F238E27FC236}">
                <a16:creationId xmlns:a16="http://schemas.microsoft.com/office/drawing/2014/main" id="{194A5B8B-B0F3-13B8-E7A1-F21F7AFE1EAD}"/>
              </a:ext>
            </a:extLst>
          </p:cNvPr>
          <p:cNvSpPr txBox="1">
            <a:spLocks/>
          </p:cNvSpPr>
          <p:nvPr/>
        </p:nvSpPr>
        <p:spPr>
          <a:xfrm>
            <a:off x="6243685" y="630402"/>
            <a:ext cx="3250678" cy="523220"/>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Preprocessing</a:t>
            </a:r>
          </a:p>
        </p:txBody>
      </p:sp>
    </p:spTree>
    <p:extLst>
      <p:ext uri="{BB962C8B-B14F-4D97-AF65-F5344CB8AC3E}">
        <p14:creationId xmlns:p14="http://schemas.microsoft.com/office/powerpoint/2010/main" val="399442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3092112"/>
            <a:ext cx="8927365" cy="1015663"/>
          </a:xfrm>
        </p:spPr>
        <p:txBody>
          <a:bodyPr/>
          <a:lstStyle/>
          <a:p>
            <a:r>
              <a:rPr lang="en-US" dirty="0"/>
              <a:t>Training</a:t>
            </a:r>
          </a:p>
        </p:txBody>
      </p:sp>
    </p:spTree>
    <p:extLst>
      <p:ext uri="{BB962C8B-B14F-4D97-AF65-F5344CB8AC3E}">
        <p14:creationId xmlns:p14="http://schemas.microsoft.com/office/powerpoint/2010/main" val="362168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Step 1: Find the Best ML Model Type</a:t>
            </a:r>
          </a:p>
        </p:txBody>
      </p:sp>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812832" y="1253478"/>
            <a:ext cx="10019189" cy="1027810"/>
          </a:xfrm>
        </p:spPr>
        <p:txBody>
          <a:bodyPr/>
          <a:lstStyle/>
          <a:p>
            <a:pPr algn="just"/>
            <a:r>
              <a:rPr lang="en-US" sz="1200" dirty="0">
                <a:latin typeface="Bogle" panose="020B0503020203060203"/>
              </a:rPr>
              <a:t>In this section, I used some regression models to find the better one considering WMAE evaluation on hyperparameter combination.</a:t>
            </a:r>
          </a:p>
          <a:p>
            <a:pPr algn="just"/>
            <a:r>
              <a:rPr lang="en-US" sz="1200" dirty="0">
                <a:latin typeface="Bogle" panose="020B0503020203060203"/>
              </a:rPr>
              <a:t>The following regression models were tested: Linear Regression, KNN, Ridge, Lasso, </a:t>
            </a:r>
            <a:r>
              <a:rPr lang="en-US" sz="1200" dirty="0" err="1">
                <a:latin typeface="Bogle" panose="020B0503020203060203"/>
              </a:rPr>
              <a:t>XGBRegressor</a:t>
            </a:r>
            <a:r>
              <a:rPr lang="en-US" sz="1200" dirty="0">
                <a:latin typeface="Bogle" panose="020B0503020203060203"/>
              </a:rPr>
              <a:t>, </a:t>
            </a:r>
            <a:r>
              <a:rPr lang="en-US" sz="1200" dirty="0" err="1">
                <a:latin typeface="Bogle" panose="020B0503020203060203"/>
              </a:rPr>
              <a:t>RandomForestRegressor</a:t>
            </a:r>
            <a:r>
              <a:rPr lang="en-US" sz="1200" dirty="0">
                <a:latin typeface="Bogle" panose="020B0503020203060203"/>
              </a:rPr>
              <a:t>, and </a:t>
            </a:r>
            <a:r>
              <a:rPr lang="en-US" sz="1200" dirty="0" err="1">
                <a:latin typeface="Bogle" panose="020B0503020203060203"/>
              </a:rPr>
              <a:t>ExtraTreesRegressor</a:t>
            </a:r>
            <a:r>
              <a:rPr lang="en-US" sz="1200" dirty="0">
                <a:latin typeface="Bogle" panose="020B0503020203060203"/>
              </a:rPr>
              <a:t>.</a:t>
            </a:r>
          </a:p>
          <a:p>
            <a:pPr algn="just"/>
            <a:r>
              <a:rPr lang="en-US" sz="1200" b="0" i="0" dirty="0">
                <a:solidFill>
                  <a:srgbClr val="212121"/>
                </a:solidFill>
                <a:effectLst/>
                <a:latin typeface="Bogle" panose="020B0503020203060203"/>
              </a:rPr>
              <a:t>The better model will be the one with the lowest WMA.</a:t>
            </a:r>
            <a:endParaRPr lang="en-US" sz="1200" dirty="0">
              <a:latin typeface="Bogle" panose="020B0503020203060203"/>
            </a:endParaRPr>
          </a:p>
        </p:txBody>
      </p:sp>
      <p:pic>
        <p:nvPicPr>
          <p:cNvPr id="4" name="Picture 3">
            <a:extLst>
              <a:ext uri="{FF2B5EF4-FFF2-40B4-BE49-F238E27FC236}">
                <a16:creationId xmlns:a16="http://schemas.microsoft.com/office/drawing/2014/main" id="{858344B6-FB05-E1A2-6CB4-795FBD1A8679}"/>
              </a:ext>
            </a:extLst>
          </p:cNvPr>
          <p:cNvPicPr>
            <a:picLocks noChangeAspect="1"/>
          </p:cNvPicPr>
          <p:nvPr/>
        </p:nvPicPr>
        <p:blipFill>
          <a:blip r:embed="rId2"/>
          <a:stretch>
            <a:fillRect/>
          </a:stretch>
        </p:blipFill>
        <p:spPr>
          <a:xfrm>
            <a:off x="401171" y="2381144"/>
            <a:ext cx="5460943" cy="3774559"/>
          </a:xfrm>
          <a:prstGeom prst="rect">
            <a:avLst/>
          </a:prstGeom>
        </p:spPr>
      </p:pic>
      <p:pic>
        <p:nvPicPr>
          <p:cNvPr id="8" name="Picture 7">
            <a:extLst>
              <a:ext uri="{FF2B5EF4-FFF2-40B4-BE49-F238E27FC236}">
                <a16:creationId xmlns:a16="http://schemas.microsoft.com/office/drawing/2014/main" id="{3CDBA3AF-94D5-B8BB-D442-6FFE11010B51}"/>
              </a:ext>
            </a:extLst>
          </p:cNvPr>
          <p:cNvPicPr>
            <a:picLocks noChangeAspect="1"/>
          </p:cNvPicPr>
          <p:nvPr/>
        </p:nvPicPr>
        <p:blipFill>
          <a:blip r:embed="rId3"/>
          <a:stretch>
            <a:fillRect/>
          </a:stretch>
        </p:blipFill>
        <p:spPr>
          <a:xfrm>
            <a:off x="6096000" y="2281288"/>
            <a:ext cx="5608622" cy="3874415"/>
          </a:xfrm>
          <a:prstGeom prst="rect">
            <a:avLst/>
          </a:prstGeom>
        </p:spPr>
      </p:pic>
    </p:spTree>
    <p:extLst>
      <p:ext uri="{BB962C8B-B14F-4D97-AF65-F5344CB8AC3E}">
        <p14:creationId xmlns:p14="http://schemas.microsoft.com/office/powerpoint/2010/main" val="232323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049F53-5871-FB43-AB50-E290FCDDE086}"/>
              </a:ext>
            </a:extLst>
          </p:cNvPr>
          <p:cNvSpPr>
            <a:spLocks noGrp="1"/>
          </p:cNvSpPr>
          <p:nvPr>
            <p:ph type="body" sz="quarter" idx="13"/>
          </p:nvPr>
        </p:nvSpPr>
        <p:spPr>
          <a:xfrm>
            <a:off x="808203" y="564142"/>
            <a:ext cx="3873500" cy="523220"/>
          </a:xfrm>
        </p:spPr>
        <p:txBody>
          <a:bodyPr/>
          <a:lstStyle/>
          <a:p>
            <a:r>
              <a:rPr lang="en-US" dirty="0"/>
              <a:t>Background</a:t>
            </a:r>
          </a:p>
        </p:txBody>
      </p:sp>
      <p:sp>
        <p:nvSpPr>
          <p:cNvPr id="6" name="Text Placeholder 5">
            <a:extLst>
              <a:ext uri="{FF2B5EF4-FFF2-40B4-BE49-F238E27FC236}">
                <a16:creationId xmlns:a16="http://schemas.microsoft.com/office/drawing/2014/main" id="{EF7B6C08-98F6-3343-9F75-F62F10178D0C}"/>
              </a:ext>
            </a:extLst>
          </p:cNvPr>
          <p:cNvSpPr>
            <a:spLocks noGrp="1"/>
          </p:cNvSpPr>
          <p:nvPr>
            <p:ph type="body" sz="quarter" idx="14"/>
          </p:nvPr>
        </p:nvSpPr>
        <p:spPr/>
        <p:txBody>
          <a:bodyPr>
            <a:normAutofit fontScale="85000" lnSpcReduction="20000"/>
          </a:bodyPr>
          <a:lstStyle/>
          <a:p>
            <a:pPr algn="just"/>
            <a:r>
              <a:rPr lang="en-US" b="0" i="0" dirty="0">
                <a:effectLst/>
                <a:latin typeface="Inter"/>
              </a:rPr>
              <a:t>Walmart is a renowned retail corporation that operates a chain of hypermarkets. Here, Walmart has provided a data combining of 45 stores including store information and monthly sales. The data is provided on weekly basis. Walmart tries to find the impact of holidays on the sales of store. For which it has included four holidays’ weeks into the dataset which are Christmas, Thanksgiving, Super bowl, Labor Day.</a:t>
            </a:r>
          </a:p>
          <a:p>
            <a:pPr algn="just"/>
            <a:r>
              <a:rPr lang="en-US" dirty="0">
                <a:latin typeface="Inter"/>
              </a:rPr>
              <a:t>The total datasets have 421,570 rows (after cleaning).</a:t>
            </a:r>
            <a:endParaRPr lang="en-US" dirty="0"/>
          </a:p>
        </p:txBody>
      </p:sp>
      <p:sp>
        <p:nvSpPr>
          <p:cNvPr id="7" name="Text Placeholder 6">
            <a:extLst>
              <a:ext uri="{FF2B5EF4-FFF2-40B4-BE49-F238E27FC236}">
                <a16:creationId xmlns:a16="http://schemas.microsoft.com/office/drawing/2014/main" id="{5CEB3F83-417E-8742-ABDC-1434E0D56596}"/>
              </a:ext>
            </a:extLst>
          </p:cNvPr>
          <p:cNvSpPr>
            <a:spLocks noGrp="1"/>
          </p:cNvSpPr>
          <p:nvPr>
            <p:ph type="body" sz="quarter" idx="15"/>
          </p:nvPr>
        </p:nvSpPr>
        <p:spPr/>
        <p:txBody>
          <a:bodyPr/>
          <a:lstStyle/>
          <a:p>
            <a:pPr algn="just"/>
            <a:r>
              <a:rPr lang="en-US" dirty="0"/>
              <a:t>Our goal is to predict the Weekly Sales for from Walmart Store Sales database.</a:t>
            </a:r>
          </a:p>
        </p:txBody>
      </p:sp>
    </p:spTree>
    <p:extLst>
      <p:ext uri="{BB962C8B-B14F-4D97-AF65-F5344CB8AC3E}">
        <p14:creationId xmlns:p14="http://schemas.microsoft.com/office/powerpoint/2010/main" val="2251522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Step 1: Find the Best ML Model Type</a:t>
            </a:r>
          </a:p>
        </p:txBody>
      </p:sp>
      <p:pic>
        <p:nvPicPr>
          <p:cNvPr id="9" name="Picture 8">
            <a:extLst>
              <a:ext uri="{FF2B5EF4-FFF2-40B4-BE49-F238E27FC236}">
                <a16:creationId xmlns:a16="http://schemas.microsoft.com/office/drawing/2014/main" id="{9718545D-096C-FC6A-87B7-6C43E96D3A92}"/>
              </a:ext>
            </a:extLst>
          </p:cNvPr>
          <p:cNvPicPr>
            <a:picLocks noChangeAspect="1"/>
          </p:cNvPicPr>
          <p:nvPr/>
        </p:nvPicPr>
        <p:blipFill>
          <a:blip r:embed="rId2"/>
          <a:stretch>
            <a:fillRect/>
          </a:stretch>
        </p:blipFill>
        <p:spPr>
          <a:xfrm>
            <a:off x="0" y="1199394"/>
            <a:ext cx="3834582" cy="2641512"/>
          </a:xfrm>
          <a:prstGeom prst="rect">
            <a:avLst/>
          </a:prstGeom>
        </p:spPr>
      </p:pic>
      <p:pic>
        <p:nvPicPr>
          <p:cNvPr id="11" name="Picture 10">
            <a:extLst>
              <a:ext uri="{FF2B5EF4-FFF2-40B4-BE49-F238E27FC236}">
                <a16:creationId xmlns:a16="http://schemas.microsoft.com/office/drawing/2014/main" id="{FA8E5220-8D55-0A26-AE11-04A5E92A89F0}"/>
              </a:ext>
            </a:extLst>
          </p:cNvPr>
          <p:cNvPicPr>
            <a:picLocks noChangeAspect="1"/>
          </p:cNvPicPr>
          <p:nvPr/>
        </p:nvPicPr>
        <p:blipFill>
          <a:blip r:embed="rId3"/>
          <a:stretch>
            <a:fillRect/>
          </a:stretch>
        </p:blipFill>
        <p:spPr>
          <a:xfrm>
            <a:off x="4056802" y="1199395"/>
            <a:ext cx="3902234" cy="2641512"/>
          </a:xfrm>
          <a:prstGeom prst="rect">
            <a:avLst/>
          </a:prstGeom>
        </p:spPr>
      </p:pic>
      <p:pic>
        <p:nvPicPr>
          <p:cNvPr id="13" name="Picture 12">
            <a:extLst>
              <a:ext uri="{FF2B5EF4-FFF2-40B4-BE49-F238E27FC236}">
                <a16:creationId xmlns:a16="http://schemas.microsoft.com/office/drawing/2014/main" id="{92B8BF4A-616E-9A56-83CA-1904025ABEED}"/>
              </a:ext>
            </a:extLst>
          </p:cNvPr>
          <p:cNvPicPr>
            <a:picLocks noChangeAspect="1"/>
          </p:cNvPicPr>
          <p:nvPr/>
        </p:nvPicPr>
        <p:blipFill>
          <a:blip r:embed="rId4"/>
          <a:stretch>
            <a:fillRect/>
          </a:stretch>
        </p:blipFill>
        <p:spPr>
          <a:xfrm>
            <a:off x="8181256" y="1199395"/>
            <a:ext cx="3793242" cy="2641512"/>
          </a:xfrm>
          <a:prstGeom prst="rect">
            <a:avLst/>
          </a:prstGeom>
        </p:spPr>
      </p:pic>
      <p:pic>
        <p:nvPicPr>
          <p:cNvPr id="16" name="Picture 15">
            <a:extLst>
              <a:ext uri="{FF2B5EF4-FFF2-40B4-BE49-F238E27FC236}">
                <a16:creationId xmlns:a16="http://schemas.microsoft.com/office/drawing/2014/main" id="{DCEE7D23-3EF6-1A95-D978-8061DCD1A5A3}"/>
              </a:ext>
            </a:extLst>
          </p:cNvPr>
          <p:cNvPicPr>
            <a:picLocks noChangeAspect="1"/>
          </p:cNvPicPr>
          <p:nvPr/>
        </p:nvPicPr>
        <p:blipFill>
          <a:blip r:embed="rId5"/>
          <a:stretch>
            <a:fillRect/>
          </a:stretch>
        </p:blipFill>
        <p:spPr>
          <a:xfrm>
            <a:off x="84379" y="3886678"/>
            <a:ext cx="4213781" cy="2884719"/>
          </a:xfrm>
          <a:prstGeom prst="rect">
            <a:avLst/>
          </a:prstGeom>
        </p:spPr>
      </p:pic>
      <p:pic>
        <p:nvPicPr>
          <p:cNvPr id="18" name="Picture 17">
            <a:extLst>
              <a:ext uri="{FF2B5EF4-FFF2-40B4-BE49-F238E27FC236}">
                <a16:creationId xmlns:a16="http://schemas.microsoft.com/office/drawing/2014/main" id="{85EB88B7-1B90-CC82-6662-B4744DF0B645}"/>
              </a:ext>
            </a:extLst>
          </p:cNvPr>
          <p:cNvPicPr>
            <a:picLocks noChangeAspect="1"/>
          </p:cNvPicPr>
          <p:nvPr/>
        </p:nvPicPr>
        <p:blipFill>
          <a:blip r:embed="rId6"/>
          <a:stretch>
            <a:fillRect/>
          </a:stretch>
        </p:blipFill>
        <p:spPr>
          <a:xfrm>
            <a:off x="4298160" y="3772229"/>
            <a:ext cx="4325637" cy="2999168"/>
          </a:xfrm>
          <a:prstGeom prst="rect">
            <a:avLst/>
          </a:prstGeom>
        </p:spPr>
      </p:pic>
      <p:pic>
        <p:nvPicPr>
          <p:cNvPr id="20" name="Picture 19">
            <a:extLst>
              <a:ext uri="{FF2B5EF4-FFF2-40B4-BE49-F238E27FC236}">
                <a16:creationId xmlns:a16="http://schemas.microsoft.com/office/drawing/2014/main" id="{15DDC17A-D824-AF9C-4151-49DC5A4BC51A}"/>
              </a:ext>
            </a:extLst>
          </p:cNvPr>
          <p:cNvPicPr>
            <a:picLocks noChangeAspect="1"/>
          </p:cNvPicPr>
          <p:nvPr/>
        </p:nvPicPr>
        <p:blipFill>
          <a:blip r:embed="rId7"/>
          <a:stretch>
            <a:fillRect/>
          </a:stretch>
        </p:blipFill>
        <p:spPr>
          <a:xfrm>
            <a:off x="9215424" y="4997538"/>
            <a:ext cx="2339543" cy="662997"/>
          </a:xfrm>
          <a:prstGeom prst="rect">
            <a:avLst/>
          </a:prstGeom>
        </p:spPr>
      </p:pic>
    </p:spTree>
    <p:extLst>
      <p:ext uri="{BB962C8B-B14F-4D97-AF65-F5344CB8AC3E}">
        <p14:creationId xmlns:p14="http://schemas.microsoft.com/office/powerpoint/2010/main" val="235779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Step 2: Find the Best Hyperparameter Combination</a:t>
            </a:r>
          </a:p>
        </p:txBody>
      </p:sp>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812832" y="1253478"/>
            <a:ext cx="10019189" cy="1027810"/>
          </a:xfrm>
        </p:spPr>
        <p:txBody>
          <a:bodyPr/>
          <a:lstStyle/>
          <a:p>
            <a:pPr algn="just"/>
            <a:r>
              <a:rPr lang="en-US" sz="1200" dirty="0"/>
              <a:t>After finding the best model, we need to find the best combination of hyperparameters. For simplicity's sake, this step was only implemented for the two models with the lowest on Step 1: </a:t>
            </a:r>
            <a:r>
              <a:rPr lang="en-US" sz="1200" dirty="0" err="1"/>
              <a:t>ExtraTreesRegressor</a:t>
            </a:r>
            <a:r>
              <a:rPr lang="en-US" sz="1200" dirty="0"/>
              <a:t> and 2. </a:t>
            </a:r>
            <a:r>
              <a:rPr lang="en-US" sz="1200" dirty="0" err="1"/>
              <a:t>RandomForestRegressor</a:t>
            </a:r>
            <a:r>
              <a:rPr lang="en-US" sz="1200" dirty="0"/>
              <a:t>.</a:t>
            </a:r>
          </a:p>
          <a:p>
            <a:pPr algn="just"/>
            <a:r>
              <a:rPr lang="en-US" sz="1200" dirty="0"/>
              <a:t>The strategy used here is finding the best hyperparameter combination using </a:t>
            </a:r>
            <a:r>
              <a:rPr lang="en-US" sz="1200" dirty="0" err="1"/>
              <a:t>GridSearchCV</a:t>
            </a:r>
            <a:r>
              <a:rPr lang="en-US" sz="1200" dirty="0"/>
              <a:t> approach.</a:t>
            </a:r>
          </a:p>
        </p:txBody>
      </p:sp>
      <p:sp>
        <p:nvSpPr>
          <p:cNvPr id="3" name="Text Placeholder 1">
            <a:extLst>
              <a:ext uri="{FF2B5EF4-FFF2-40B4-BE49-F238E27FC236}">
                <a16:creationId xmlns:a16="http://schemas.microsoft.com/office/drawing/2014/main" id="{0AD36076-E5C3-E254-8389-F7B647D25FEA}"/>
              </a:ext>
            </a:extLst>
          </p:cNvPr>
          <p:cNvSpPr txBox="1">
            <a:spLocks/>
          </p:cNvSpPr>
          <p:nvPr/>
        </p:nvSpPr>
        <p:spPr>
          <a:xfrm>
            <a:off x="812832" y="2206250"/>
            <a:ext cx="10434638" cy="523220"/>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 3: Training the Full Dataset</a:t>
            </a:r>
          </a:p>
        </p:txBody>
      </p:sp>
      <p:pic>
        <p:nvPicPr>
          <p:cNvPr id="6" name="Picture 5">
            <a:extLst>
              <a:ext uri="{FF2B5EF4-FFF2-40B4-BE49-F238E27FC236}">
                <a16:creationId xmlns:a16="http://schemas.microsoft.com/office/drawing/2014/main" id="{0B749FF3-B46C-E278-135B-8C4A1505CEDE}"/>
              </a:ext>
            </a:extLst>
          </p:cNvPr>
          <p:cNvPicPr>
            <a:picLocks noChangeAspect="1"/>
          </p:cNvPicPr>
          <p:nvPr/>
        </p:nvPicPr>
        <p:blipFill>
          <a:blip r:embed="rId2"/>
          <a:stretch>
            <a:fillRect/>
          </a:stretch>
        </p:blipFill>
        <p:spPr>
          <a:xfrm>
            <a:off x="717451" y="2780156"/>
            <a:ext cx="5376120" cy="3593113"/>
          </a:xfrm>
          <a:prstGeom prst="rect">
            <a:avLst/>
          </a:prstGeom>
        </p:spPr>
      </p:pic>
      <p:pic>
        <p:nvPicPr>
          <p:cNvPr id="9" name="Picture 8">
            <a:extLst>
              <a:ext uri="{FF2B5EF4-FFF2-40B4-BE49-F238E27FC236}">
                <a16:creationId xmlns:a16="http://schemas.microsoft.com/office/drawing/2014/main" id="{0E6A85A3-CFC0-FCD8-3CC0-73A1DA017599}"/>
              </a:ext>
            </a:extLst>
          </p:cNvPr>
          <p:cNvPicPr>
            <a:picLocks noChangeAspect="1"/>
          </p:cNvPicPr>
          <p:nvPr/>
        </p:nvPicPr>
        <p:blipFill>
          <a:blip r:embed="rId3"/>
          <a:stretch>
            <a:fillRect/>
          </a:stretch>
        </p:blipFill>
        <p:spPr>
          <a:xfrm>
            <a:off x="6096000" y="2813524"/>
            <a:ext cx="5378549" cy="3526376"/>
          </a:xfrm>
          <a:prstGeom prst="rect">
            <a:avLst/>
          </a:prstGeom>
        </p:spPr>
      </p:pic>
    </p:spTree>
    <p:extLst>
      <p:ext uri="{BB962C8B-B14F-4D97-AF65-F5344CB8AC3E}">
        <p14:creationId xmlns:p14="http://schemas.microsoft.com/office/powerpoint/2010/main" val="240791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3092112"/>
            <a:ext cx="8927365" cy="1015663"/>
          </a:xfrm>
        </p:spPr>
        <p:txBody>
          <a:bodyPr/>
          <a:lstStyle/>
          <a:p>
            <a:r>
              <a:rPr lang="en-US" dirty="0"/>
              <a:t>Testing the Model</a:t>
            </a:r>
          </a:p>
        </p:txBody>
      </p:sp>
    </p:spTree>
    <p:extLst>
      <p:ext uri="{BB962C8B-B14F-4D97-AF65-F5344CB8AC3E}">
        <p14:creationId xmlns:p14="http://schemas.microsoft.com/office/powerpoint/2010/main" val="75991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Testing Our Model</a:t>
            </a:r>
          </a:p>
        </p:txBody>
      </p:sp>
      <p:sp>
        <p:nvSpPr>
          <p:cNvPr id="14" name="Text Placeholder 2">
            <a:extLst>
              <a:ext uri="{FF2B5EF4-FFF2-40B4-BE49-F238E27FC236}">
                <a16:creationId xmlns:a16="http://schemas.microsoft.com/office/drawing/2014/main" id="{EF66DEBD-5C65-7FE6-B0C4-8D089F2F07F2}"/>
              </a:ext>
            </a:extLst>
          </p:cNvPr>
          <p:cNvSpPr>
            <a:spLocks noGrp="1"/>
          </p:cNvSpPr>
          <p:nvPr>
            <p:ph type="body" sz="quarter" idx="14"/>
          </p:nvPr>
        </p:nvSpPr>
        <p:spPr>
          <a:xfrm>
            <a:off x="812832" y="1253478"/>
            <a:ext cx="10019189" cy="1027810"/>
          </a:xfrm>
        </p:spPr>
        <p:txBody>
          <a:bodyPr/>
          <a:lstStyle/>
          <a:p>
            <a:pPr algn="just"/>
            <a:r>
              <a:rPr lang="en-US" sz="1200" dirty="0"/>
              <a:t>After model training, we can apply the resulting model to the test dataset provided by Walmart.</a:t>
            </a:r>
          </a:p>
          <a:p>
            <a:pPr algn="just"/>
            <a:r>
              <a:rPr lang="en-US" sz="1200" dirty="0"/>
              <a:t>On this set, we apply our whole model pipeline on this data (Preprocessing + Model) using </a:t>
            </a:r>
            <a:r>
              <a:rPr lang="en-US" sz="1200" dirty="0" err="1"/>
              <a:t>best_model_pipeline</a:t>
            </a:r>
            <a:r>
              <a:rPr lang="en-US" sz="1200" dirty="0"/>
              <a:t> and plot a graph to see our estimation on the test dataset.</a:t>
            </a:r>
          </a:p>
        </p:txBody>
      </p:sp>
      <p:pic>
        <p:nvPicPr>
          <p:cNvPr id="5" name="Picture 4">
            <a:extLst>
              <a:ext uri="{FF2B5EF4-FFF2-40B4-BE49-F238E27FC236}">
                <a16:creationId xmlns:a16="http://schemas.microsoft.com/office/drawing/2014/main" id="{177455E3-88CC-C5F3-055F-9FBD2486D28B}"/>
              </a:ext>
            </a:extLst>
          </p:cNvPr>
          <p:cNvPicPr>
            <a:picLocks noChangeAspect="1"/>
          </p:cNvPicPr>
          <p:nvPr/>
        </p:nvPicPr>
        <p:blipFill>
          <a:blip r:embed="rId2"/>
          <a:stretch>
            <a:fillRect/>
          </a:stretch>
        </p:blipFill>
        <p:spPr>
          <a:xfrm>
            <a:off x="2915831" y="2062409"/>
            <a:ext cx="6143327" cy="4165189"/>
          </a:xfrm>
          <a:prstGeom prst="rect">
            <a:avLst/>
          </a:prstGeom>
        </p:spPr>
      </p:pic>
    </p:spTree>
    <p:extLst>
      <p:ext uri="{BB962C8B-B14F-4D97-AF65-F5344CB8AC3E}">
        <p14:creationId xmlns:p14="http://schemas.microsoft.com/office/powerpoint/2010/main" val="84974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988972"/>
            <a:ext cx="8927365" cy="3118803"/>
          </a:xfrm>
        </p:spPr>
        <p:txBody>
          <a:bodyPr/>
          <a:lstStyle/>
          <a:p>
            <a:r>
              <a:rPr lang="en-US" dirty="0"/>
              <a:t>Conclusion</a:t>
            </a:r>
          </a:p>
          <a:p>
            <a:r>
              <a:rPr lang="en-US" dirty="0"/>
              <a:t>&amp;</a:t>
            </a:r>
          </a:p>
          <a:p>
            <a:r>
              <a:rPr lang="en-US" dirty="0"/>
              <a:t>Recommendation</a:t>
            </a:r>
          </a:p>
        </p:txBody>
      </p:sp>
    </p:spTree>
    <p:extLst>
      <p:ext uri="{BB962C8B-B14F-4D97-AF65-F5344CB8AC3E}">
        <p14:creationId xmlns:p14="http://schemas.microsoft.com/office/powerpoint/2010/main" val="245613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049F53-5871-FB43-AB50-E290FCDDE086}"/>
              </a:ext>
            </a:extLst>
          </p:cNvPr>
          <p:cNvSpPr>
            <a:spLocks noGrp="1"/>
          </p:cNvSpPr>
          <p:nvPr>
            <p:ph type="body" sz="quarter" idx="13"/>
          </p:nvPr>
        </p:nvSpPr>
        <p:spPr>
          <a:xfrm>
            <a:off x="808203" y="564142"/>
            <a:ext cx="3873500" cy="523220"/>
          </a:xfrm>
        </p:spPr>
        <p:txBody>
          <a:bodyPr/>
          <a:lstStyle/>
          <a:p>
            <a:r>
              <a:rPr lang="en-US" dirty="0"/>
              <a:t>Conclusion</a:t>
            </a:r>
          </a:p>
        </p:txBody>
      </p:sp>
      <p:sp>
        <p:nvSpPr>
          <p:cNvPr id="6" name="Text Placeholder 5">
            <a:extLst>
              <a:ext uri="{FF2B5EF4-FFF2-40B4-BE49-F238E27FC236}">
                <a16:creationId xmlns:a16="http://schemas.microsoft.com/office/drawing/2014/main" id="{EF7B6C08-98F6-3343-9F75-F62F10178D0C}"/>
              </a:ext>
            </a:extLst>
          </p:cNvPr>
          <p:cNvSpPr>
            <a:spLocks noGrp="1"/>
          </p:cNvSpPr>
          <p:nvPr>
            <p:ph type="body" sz="quarter" idx="14"/>
          </p:nvPr>
        </p:nvSpPr>
        <p:spPr>
          <a:xfrm>
            <a:off x="182253" y="2097088"/>
            <a:ext cx="5759776" cy="3105150"/>
          </a:xfrm>
        </p:spPr>
        <p:txBody>
          <a:bodyPr>
            <a:normAutofit/>
          </a:bodyPr>
          <a:lstStyle/>
          <a:p>
            <a:pPr algn="just"/>
            <a:r>
              <a:rPr lang="en-US" sz="1900" dirty="0"/>
              <a:t>From the models that we have tested, the best model to use is </a:t>
            </a:r>
            <a:r>
              <a:rPr lang="en-US" sz="1900" dirty="0" err="1"/>
              <a:t>RandomForestRegressor</a:t>
            </a:r>
            <a:r>
              <a:rPr lang="en-US" sz="1900" dirty="0"/>
              <a:t>. </a:t>
            </a:r>
          </a:p>
          <a:p>
            <a:pPr algn="just"/>
            <a:r>
              <a:rPr lang="en-US" sz="1900" dirty="0"/>
              <a:t>Our model can capture the seasonality of Walmart Time-Series Sale.</a:t>
            </a:r>
          </a:p>
        </p:txBody>
      </p:sp>
      <p:sp>
        <p:nvSpPr>
          <p:cNvPr id="7" name="Text Placeholder 6">
            <a:extLst>
              <a:ext uri="{FF2B5EF4-FFF2-40B4-BE49-F238E27FC236}">
                <a16:creationId xmlns:a16="http://schemas.microsoft.com/office/drawing/2014/main" id="{5CEB3F83-417E-8742-ABDC-1434E0D56596}"/>
              </a:ext>
            </a:extLst>
          </p:cNvPr>
          <p:cNvSpPr>
            <a:spLocks noGrp="1"/>
          </p:cNvSpPr>
          <p:nvPr>
            <p:ph type="body" sz="quarter" idx="15"/>
          </p:nvPr>
        </p:nvSpPr>
        <p:spPr>
          <a:xfrm>
            <a:off x="6249971" y="2097088"/>
            <a:ext cx="5759777" cy="4303712"/>
          </a:xfrm>
        </p:spPr>
        <p:txBody>
          <a:bodyPr>
            <a:normAutofit fontScale="92500"/>
          </a:bodyPr>
          <a:lstStyle/>
          <a:p>
            <a:pPr marL="342900" indent="-342900" algn="just">
              <a:buFont typeface="Arial" panose="020B0604020202020204" pitchFamily="34" charset="0"/>
              <a:buChar char="•"/>
            </a:pPr>
            <a:r>
              <a:rPr lang="en-US" dirty="0"/>
              <a:t>Continue to provide lots of discounts during and a week before holidays, especially </a:t>
            </a:r>
            <a:r>
              <a:rPr lang="en-US" b="1" dirty="0"/>
              <a:t>Thanksgiving and Christmas</a:t>
            </a:r>
            <a:r>
              <a:rPr lang="en-US" dirty="0"/>
              <a:t> because it significantly increases the sales.</a:t>
            </a:r>
          </a:p>
          <a:p>
            <a:pPr marL="342900" indent="-342900" algn="just">
              <a:buFont typeface="Arial" panose="020B0604020202020204" pitchFamily="34" charset="0"/>
              <a:buChar char="•"/>
            </a:pPr>
            <a:r>
              <a:rPr lang="en-US" dirty="0"/>
              <a:t>Provide the most holiday discounts at Type A and B stores (especially during Thanksgiving), as these two stores can exceed their average weekly sales.</a:t>
            </a:r>
          </a:p>
          <a:p>
            <a:pPr marL="342900" indent="-342900" algn="just">
              <a:buFont typeface="Arial" panose="020B0604020202020204" pitchFamily="34" charset="0"/>
              <a:buChar char="•"/>
            </a:pPr>
            <a:r>
              <a:rPr lang="en-US" dirty="0"/>
              <a:t>Continue record the Markdowns details since it’s very useful for analysis, as there are still lots of missing values now.</a:t>
            </a:r>
          </a:p>
          <a:p>
            <a:pPr marL="342900" indent="-342900" algn="just">
              <a:buFont typeface="Arial" panose="020B0604020202020204" pitchFamily="34" charset="0"/>
              <a:buChar char="•"/>
            </a:pPr>
            <a:r>
              <a:rPr lang="en-US" dirty="0"/>
              <a:t>Would be better if transaction details be entered into the system per day, not just on Friday so that analysis can be carried out in more depth by analyzing daily transactions if necessary.</a:t>
            </a:r>
          </a:p>
        </p:txBody>
      </p:sp>
      <p:sp>
        <p:nvSpPr>
          <p:cNvPr id="2" name="Text Placeholder 4">
            <a:extLst>
              <a:ext uri="{FF2B5EF4-FFF2-40B4-BE49-F238E27FC236}">
                <a16:creationId xmlns:a16="http://schemas.microsoft.com/office/drawing/2014/main" id="{AEE7E67B-0D9D-375F-4E55-31CD0D9A4B97}"/>
              </a:ext>
            </a:extLst>
          </p:cNvPr>
          <p:cNvSpPr txBox="1">
            <a:spLocks/>
          </p:cNvSpPr>
          <p:nvPr/>
        </p:nvSpPr>
        <p:spPr>
          <a:xfrm>
            <a:off x="7102365" y="564142"/>
            <a:ext cx="3873500" cy="523220"/>
          </a:xfrm>
          <a:prstGeom prst="rect">
            <a:avLst/>
          </a:prstGeom>
        </p:spPr>
        <p:txBody>
          <a:bodyPr vert="horz" lIns="91440" tIns="45720" rIns="91440" bIns="45720" rtlCol="0">
            <a:spAutoFit/>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solidFill>
              </a:rPr>
              <a:t>Recommendation</a:t>
            </a:r>
          </a:p>
        </p:txBody>
      </p:sp>
    </p:spTree>
    <p:extLst>
      <p:ext uri="{BB962C8B-B14F-4D97-AF65-F5344CB8AC3E}">
        <p14:creationId xmlns:p14="http://schemas.microsoft.com/office/powerpoint/2010/main" val="17274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6D6443-2E6C-D142-92BF-119B1C9AF949}"/>
              </a:ext>
            </a:extLst>
          </p:cNvPr>
          <p:cNvSpPr>
            <a:spLocks noGrp="1"/>
          </p:cNvSpPr>
          <p:nvPr>
            <p:ph type="body" sz="quarter" idx="13"/>
          </p:nvPr>
        </p:nvSpPr>
        <p:spPr>
          <a:xfrm>
            <a:off x="1628783" y="3092112"/>
            <a:ext cx="8927365" cy="1015663"/>
          </a:xfrm>
        </p:spPr>
        <p:txBody>
          <a:bodyPr/>
          <a:lstStyle/>
          <a:p>
            <a:r>
              <a:rPr lang="en-US"/>
              <a:t>Data Understanding</a:t>
            </a:r>
            <a:endParaRPr lang="en-US" dirty="0"/>
          </a:p>
        </p:txBody>
      </p:sp>
    </p:spTree>
    <p:extLst>
      <p:ext uri="{BB962C8B-B14F-4D97-AF65-F5344CB8AC3E}">
        <p14:creationId xmlns:p14="http://schemas.microsoft.com/office/powerpoint/2010/main" val="262951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E1C45-3302-A84F-8FF3-5CE907AC7119}"/>
              </a:ext>
            </a:extLst>
          </p:cNvPr>
          <p:cNvSpPr>
            <a:spLocks noGrp="1"/>
          </p:cNvSpPr>
          <p:nvPr>
            <p:ph type="body" sz="quarter" idx="13"/>
          </p:nvPr>
        </p:nvSpPr>
        <p:spPr/>
        <p:txBody>
          <a:bodyPr/>
          <a:lstStyle/>
          <a:p>
            <a:r>
              <a:rPr lang="en-US" dirty="0"/>
              <a:t>The Datasets</a:t>
            </a:r>
          </a:p>
        </p:txBody>
      </p:sp>
      <p:sp>
        <p:nvSpPr>
          <p:cNvPr id="3" name="Text Placeholder 2">
            <a:extLst>
              <a:ext uri="{FF2B5EF4-FFF2-40B4-BE49-F238E27FC236}">
                <a16:creationId xmlns:a16="http://schemas.microsoft.com/office/drawing/2014/main" id="{4608B32A-B747-AE4D-8B51-7E7BE7C214BC}"/>
              </a:ext>
            </a:extLst>
          </p:cNvPr>
          <p:cNvSpPr>
            <a:spLocks noGrp="1"/>
          </p:cNvSpPr>
          <p:nvPr>
            <p:ph type="body" sz="quarter" idx="15"/>
          </p:nvPr>
        </p:nvSpPr>
        <p:spPr>
          <a:xfrm>
            <a:off x="1729389" y="1308980"/>
            <a:ext cx="2395537" cy="466725"/>
          </a:xfrm>
        </p:spPr>
        <p:txBody>
          <a:bodyPr/>
          <a:lstStyle/>
          <a:p>
            <a:r>
              <a:rPr lang="en-US" dirty="0"/>
              <a:t>Train</a:t>
            </a:r>
          </a:p>
        </p:txBody>
      </p:sp>
      <p:sp>
        <p:nvSpPr>
          <p:cNvPr id="5" name="Text Placeholder 4">
            <a:extLst>
              <a:ext uri="{FF2B5EF4-FFF2-40B4-BE49-F238E27FC236}">
                <a16:creationId xmlns:a16="http://schemas.microsoft.com/office/drawing/2014/main" id="{E45B8CB4-6171-734B-838E-DC2B490A1F1E}"/>
              </a:ext>
            </a:extLst>
          </p:cNvPr>
          <p:cNvSpPr>
            <a:spLocks noGrp="1"/>
          </p:cNvSpPr>
          <p:nvPr>
            <p:ph type="body" sz="quarter" idx="18"/>
          </p:nvPr>
        </p:nvSpPr>
        <p:spPr>
          <a:xfrm>
            <a:off x="8197259" y="1308980"/>
            <a:ext cx="2395537" cy="466725"/>
          </a:xfrm>
        </p:spPr>
        <p:txBody>
          <a:bodyPr/>
          <a:lstStyle/>
          <a:p>
            <a:r>
              <a:rPr lang="en-US" dirty="0"/>
              <a:t>Features</a:t>
            </a:r>
          </a:p>
        </p:txBody>
      </p:sp>
      <p:pic>
        <p:nvPicPr>
          <p:cNvPr id="9" name="Picture 8">
            <a:extLst>
              <a:ext uri="{FF2B5EF4-FFF2-40B4-BE49-F238E27FC236}">
                <a16:creationId xmlns:a16="http://schemas.microsoft.com/office/drawing/2014/main" id="{BFBBB714-5AD6-F14A-1F90-887657B6CB29}"/>
              </a:ext>
            </a:extLst>
          </p:cNvPr>
          <p:cNvPicPr>
            <a:picLocks noChangeAspect="1"/>
          </p:cNvPicPr>
          <p:nvPr/>
        </p:nvPicPr>
        <p:blipFill>
          <a:blip r:embed="rId2"/>
          <a:stretch>
            <a:fillRect/>
          </a:stretch>
        </p:blipFill>
        <p:spPr>
          <a:xfrm>
            <a:off x="1346206" y="1775705"/>
            <a:ext cx="3161902" cy="1426139"/>
          </a:xfrm>
          <a:prstGeom prst="rect">
            <a:avLst/>
          </a:prstGeom>
        </p:spPr>
      </p:pic>
      <p:pic>
        <p:nvPicPr>
          <p:cNvPr id="11" name="Picture 10">
            <a:extLst>
              <a:ext uri="{FF2B5EF4-FFF2-40B4-BE49-F238E27FC236}">
                <a16:creationId xmlns:a16="http://schemas.microsoft.com/office/drawing/2014/main" id="{45D10489-C38B-AEDA-F3C1-F46EE83359F4}"/>
              </a:ext>
            </a:extLst>
          </p:cNvPr>
          <p:cNvPicPr>
            <a:picLocks noChangeAspect="1"/>
          </p:cNvPicPr>
          <p:nvPr/>
        </p:nvPicPr>
        <p:blipFill>
          <a:blip r:embed="rId3"/>
          <a:stretch>
            <a:fillRect/>
          </a:stretch>
        </p:blipFill>
        <p:spPr>
          <a:xfrm>
            <a:off x="2332209" y="3694321"/>
            <a:ext cx="1512623" cy="1464449"/>
          </a:xfrm>
          <a:prstGeom prst="rect">
            <a:avLst/>
          </a:prstGeom>
        </p:spPr>
      </p:pic>
      <p:sp>
        <p:nvSpPr>
          <p:cNvPr id="12" name="Text Placeholder 2">
            <a:extLst>
              <a:ext uri="{FF2B5EF4-FFF2-40B4-BE49-F238E27FC236}">
                <a16:creationId xmlns:a16="http://schemas.microsoft.com/office/drawing/2014/main" id="{EFCEB0AF-9C43-2C32-12EE-76D06D106081}"/>
              </a:ext>
            </a:extLst>
          </p:cNvPr>
          <p:cNvSpPr txBox="1">
            <a:spLocks/>
          </p:cNvSpPr>
          <p:nvPr/>
        </p:nvSpPr>
        <p:spPr>
          <a:xfrm>
            <a:off x="1890753" y="3227596"/>
            <a:ext cx="2395537" cy="46672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Stores</a:t>
            </a:r>
          </a:p>
        </p:txBody>
      </p:sp>
      <p:pic>
        <p:nvPicPr>
          <p:cNvPr id="14" name="Picture 13">
            <a:extLst>
              <a:ext uri="{FF2B5EF4-FFF2-40B4-BE49-F238E27FC236}">
                <a16:creationId xmlns:a16="http://schemas.microsoft.com/office/drawing/2014/main" id="{8D8F43C7-2B0C-9CB2-8182-5AE2692697F6}"/>
              </a:ext>
            </a:extLst>
          </p:cNvPr>
          <p:cNvPicPr>
            <a:picLocks noChangeAspect="1"/>
          </p:cNvPicPr>
          <p:nvPr/>
        </p:nvPicPr>
        <p:blipFill>
          <a:blip r:embed="rId4"/>
          <a:stretch>
            <a:fillRect/>
          </a:stretch>
        </p:blipFill>
        <p:spPr>
          <a:xfrm>
            <a:off x="6346800" y="1775705"/>
            <a:ext cx="5746403" cy="1077872"/>
          </a:xfrm>
          <a:prstGeom prst="rect">
            <a:avLst/>
          </a:prstGeom>
        </p:spPr>
      </p:pic>
      <p:sp>
        <p:nvSpPr>
          <p:cNvPr id="15" name="Text Placeholder 2">
            <a:extLst>
              <a:ext uri="{FF2B5EF4-FFF2-40B4-BE49-F238E27FC236}">
                <a16:creationId xmlns:a16="http://schemas.microsoft.com/office/drawing/2014/main" id="{7218E817-090E-1108-FB07-13FB0A786231}"/>
              </a:ext>
            </a:extLst>
          </p:cNvPr>
          <p:cNvSpPr txBox="1">
            <a:spLocks/>
          </p:cNvSpPr>
          <p:nvPr/>
        </p:nvSpPr>
        <p:spPr>
          <a:xfrm>
            <a:off x="8197259" y="3227595"/>
            <a:ext cx="2395537" cy="46672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b="1" kern="1200">
                <a:solidFill>
                  <a:schemeClr val="tx1"/>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t>
            </a:r>
          </a:p>
        </p:txBody>
      </p:sp>
      <p:pic>
        <p:nvPicPr>
          <p:cNvPr id="17" name="Picture 16">
            <a:extLst>
              <a:ext uri="{FF2B5EF4-FFF2-40B4-BE49-F238E27FC236}">
                <a16:creationId xmlns:a16="http://schemas.microsoft.com/office/drawing/2014/main" id="{31F90F1F-22C3-8BCE-E15C-F5178D7236EE}"/>
              </a:ext>
            </a:extLst>
          </p:cNvPr>
          <p:cNvPicPr>
            <a:picLocks noChangeAspect="1"/>
          </p:cNvPicPr>
          <p:nvPr/>
        </p:nvPicPr>
        <p:blipFill>
          <a:blip r:embed="rId5"/>
          <a:stretch>
            <a:fillRect/>
          </a:stretch>
        </p:blipFill>
        <p:spPr>
          <a:xfrm>
            <a:off x="8311988" y="3694320"/>
            <a:ext cx="2166076" cy="1370934"/>
          </a:xfrm>
          <a:prstGeom prst="rect">
            <a:avLst/>
          </a:prstGeom>
        </p:spPr>
      </p:pic>
      <p:sp>
        <p:nvSpPr>
          <p:cNvPr id="20" name="TextBox 19">
            <a:extLst>
              <a:ext uri="{FF2B5EF4-FFF2-40B4-BE49-F238E27FC236}">
                <a16:creationId xmlns:a16="http://schemas.microsoft.com/office/drawing/2014/main" id="{1ED3E09B-1154-7F84-600E-97E147496DE7}"/>
              </a:ext>
            </a:extLst>
          </p:cNvPr>
          <p:cNvSpPr txBox="1"/>
          <p:nvPr/>
        </p:nvSpPr>
        <p:spPr>
          <a:xfrm>
            <a:off x="802848" y="5330303"/>
            <a:ext cx="4370214" cy="1107996"/>
          </a:xfrm>
          <a:prstGeom prst="rect">
            <a:avLst/>
          </a:prstGeom>
          <a:noFill/>
        </p:spPr>
        <p:txBody>
          <a:bodyPr wrap="square" rtlCol="0">
            <a:spAutoFit/>
          </a:bodyPr>
          <a:lstStyle/>
          <a:p>
            <a:pPr marL="171450" indent="-171450" algn="just" fontAlgn="base">
              <a:buFont typeface="Arial" panose="020B0604020202020204" pitchFamily="34" charset="0"/>
              <a:buChar char="•"/>
            </a:pPr>
            <a:r>
              <a:rPr lang="en-US" sz="1100" b="0" i="0" dirty="0">
                <a:solidFill>
                  <a:srgbClr val="3C4043"/>
                </a:solidFill>
                <a:effectLst/>
                <a:latin typeface="inherit"/>
              </a:rPr>
              <a:t>Store - the store number</a:t>
            </a:r>
          </a:p>
          <a:p>
            <a:pPr marL="171450" indent="-171450" algn="just" fontAlgn="base">
              <a:buFont typeface="Arial" panose="020B0604020202020204" pitchFamily="34" charset="0"/>
              <a:buChar char="•"/>
            </a:pPr>
            <a:r>
              <a:rPr lang="en-US" sz="1100" b="0" i="0" dirty="0">
                <a:solidFill>
                  <a:srgbClr val="3C4043"/>
                </a:solidFill>
                <a:effectLst/>
                <a:latin typeface="inherit"/>
              </a:rPr>
              <a:t>Dept - the department number</a:t>
            </a:r>
          </a:p>
          <a:p>
            <a:pPr marL="171450" indent="-171450" algn="just" fontAlgn="base">
              <a:buFont typeface="Arial" panose="020B0604020202020204" pitchFamily="34" charset="0"/>
              <a:buChar char="•"/>
            </a:pPr>
            <a:r>
              <a:rPr lang="en-US" sz="1100" b="0" i="0" dirty="0">
                <a:solidFill>
                  <a:srgbClr val="3C4043"/>
                </a:solidFill>
                <a:effectLst/>
                <a:latin typeface="inherit"/>
              </a:rPr>
              <a:t>Date - the week</a:t>
            </a:r>
          </a:p>
          <a:p>
            <a:pPr marL="171450" indent="-171450" algn="just" fontAlgn="base">
              <a:buFont typeface="Arial" panose="020B0604020202020204" pitchFamily="34" charset="0"/>
              <a:buChar char="•"/>
            </a:pPr>
            <a:r>
              <a:rPr lang="en-US" sz="1100" b="0" i="0" dirty="0" err="1">
                <a:solidFill>
                  <a:srgbClr val="3C4043"/>
                </a:solidFill>
                <a:effectLst/>
                <a:latin typeface="inherit"/>
              </a:rPr>
              <a:t>Weekly_Sales</a:t>
            </a:r>
            <a:r>
              <a:rPr lang="en-US" sz="1100" b="0" i="0" dirty="0">
                <a:solidFill>
                  <a:srgbClr val="3C4043"/>
                </a:solidFill>
                <a:effectLst/>
                <a:latin typeface="inherit"/>
              </a:rPr>
              <a:t> -  sales for the given department in the given store</a:t>
            </a:r>
          </a:p>
          <a:p>
            <a:pPr marL="171450" indent="-171450" algn="just" fontAlgn="base">
              <a:buFont typeface="Arial" panose="020B0604020202020204" pitchFamily="34" charset="0"/>
              <a:buChar char="•"/>
            </a:pPr>
            <a:r>
              <a:rPr lang="en-US" sz="1100" b="0" i="0" dirty="0" err="1">
                <a:solidFill>
                  <a:srgbClr val="3C4043"/>
                </a:solidFill>
                <a:effectLst/>
                <a:latin typeface="inherit"/>
              </a:rPr>
              <a:t>IsHoliday</a:t>
            </a:r>
            <a:r>
              <a:rPr lang="en-US" sz="1100" b="0" i="0" dirty="0">
                <a:solidFill>
                  <a:srgbClr val="3C4043"/>
                </a:solidFill>
                <a:effectLst/>
                <a:latin typeface="inherit"/>
              </a:rPr>
              <a:t> - whether the week is a special holiday week</a:t>
            </a:r>
          </a:p>
          <a:p>
            <a:pPr marL="171450" indent="-171450" algn="just" fontAlgn="base">
              <a:buFont typeface="Arial" panose="020B0604020202020204" pitchFamily="34" charset="0"/>
              <a:buChar char="•"/>
            </a:pPr>
            <a:r>
              <a:rPr lang="en-US" sz="1100" b="0" i="0" dirty="0">
                <a:solidFill>
                  <a:srgbClr val="3C4043"/>
                </a:solidFill>
                <a:effectLst/>
                <a:latin typeface="inherit"/>
              </a:rPr>
              <a:t>Temperature - average temperature in the region</a:t>
            </a:r>
          </a:p>
        </p:txBody>
      </p:sp>
      <p:sp>
        <p:nvSpPr>
          <p:cNvPr id="21" name="TextBox 20">
            <a:extLst>
              <a:ext uri="{FF2B5EF4-FFF2-40B4-BE49-F238E27FC236}">
                <a16:creationId xmlns:a16="http://schemas.microsoft.com/office/drawing/2014/main" id="{96F0AB1D-E025-3459-9960-74102FF3A9C0}"/>
              </a:ext>
            </a:extLst>
          </p:cNvPr>
          <p:cNvSpPr txBox="1"/>
          <p:nvPr/>
        </p:nvSpPr>
        <p:spPr>
          <a:xfrm>
            <a:off x="6344132" y="5245664"/>
            <a:ext cx="5668574" cy="1107996"/>
          </a:xfrm>
          <a:prstGeom prst="rect">
            <a:avLst/>
          </a:prstGeom>
          <a:noFill/>
        </p:spPr>
        <p:txBody>
          <a:bodyPr wrap="square" rtlCol="0">
            <a:spAutoFit/>
          </a:bodyPr>
          <a:lstStyle/>
          <a:p>
            <a:pPr marL="171450" indent="-171450" algn="just" fontAlgn="base">
              <a:buFont typeface="Arial" panose="020B0604020202020204" pitchFamily="34" charset="0"/>
              <a:buChar char="•"/>
            </a:pPr>
            <a:r>
              <a:rPr lang="en-US" sz="1100" b="0" i="0" dirty="0" err="1">
                <a:solidFill>
                  <a:srgbClr val="3C4043"/>
                </a:solidFill>
                <a:effectLst/>
                <a:latin typeface="inherit"/>
              </a:rPr>
              <a:t>Fuel_Price</a:t>
            </a:r>
            <a:r>
              <a:rPr lang="en-US" sz="1100" b="0" i="0" dirty="0">
                <a:solidFill>
                  <a:srgbClr val="3C4043"/>
                </a:solidFill>
                <a:effectLst/>
                <a:latin typeface="inherit"/>
              </a:rPr>
              <a:t> - cost of fuel in the region</a:t>
            </a:r>
          </a:p>
          <a:p>
            <a:pPr marL="171450" indent="-171450" algn="just" fontAlgn="base">
              <a:buFont typeface="Arial" panose="020B0604020202020204" pitchFamily="34" charset="0"/>
              <a:buChar char="•"/>
            </a:pPr>
            <a:r>
              <a:rPr lang="en-US" sz="1100" b="0" i="0" dirty="0">
                <a:solidFill>
                  <a:srgbClr val="3C4043"/>
                </a:solidFill>
                <a:effectLst/>
                <a:latin typeface="inherit"/>
              </a:rPr>
              <a:t>MarkDown1-5 - anonymized data related to promotional markdowns that Walmart is running. </a:t>
            </a:r>
            <a:r>
              <a:rPr lang="en-US" sz="1100" b="0" i="0" dirty="0" err="1">
                <a:solidFill>
                  <a:srgbClr val="3C4043"/>
                </a:solidFill>
                <a:effectLst/>
                <a:latin typeface="inherit"/>
              </a:rPr>
              <a:t>MarkDown</a:t>
            </a:r>
            <a:r>
              <a:rPr lang="en-US" sz="1100" b="0" i="0" dirty="0">
                <a:solidFill>
                  <a:srgbClr val="3C4043"/>
                </a:solidFill>
                <a:effectLst/>
                <a:latin typeface="inherit"/>
              </a:rPr>
              <a:t> data is only available after Nov 2011, and is not available for all stores all the time. Any missing value is marked with an NA.</a:t>
            </a:r>
          </a:p>
          <a:p>
            <a:pPr marL="171450" indent="-171450" algn="just" fontAlgn="base">
              <a:buFont typeface="Arial" panose="020B0604020202020204" pitchFamily="34" charset="0"/>
              <a:buChar char="•"/>
            </a:pPr>
            <a:r>
              <a:rPr lang="en-US" sz="1100" b="0" i="0" dirty="0">
                <a:solidFill>
                  <a:srgbClr val="3C4043"/>
                </a:solidFill>
                <a:effectLst/>
                <a:latin typeface="inherit"/>
              </a:rPr>
              <a:t>CPI - the consumer price index</a:t>
            </a:r>
          </a:p>
          <a:p>
            <a:pPr marL="171450" indent="-171450" algn="just" fontAlgn="base">
              <a:buFont typeface="Arial" panose="020B0604020202020204" pitchFamily="34" charset="0"/>
              <a:buChar char="•"/>
            </a:pPr>
            <a:r>
              <a:rPr lang="en-US" sz="1100" b="0" i="0" dirty="0">
                <a:solidFill>
                  <a:srgbClr val="3C4043"/>
                </a:solidFill>
                <a:effectLst/>
                <a:latin typeface="inherit"/>
              </a:rPr>
              <a:t>Unemployment - the unemployment rate</a:t>
            </a:r>
          </a:p>
        </p:txBody>
      </p:sp>
    </p:spTree>
    <p:extLst>
      <p:ext uri="{BB962C8B-B14F-4D97-AF65-F5344CB8AC3E}">
        <p14:creationId xmlns:p14="http://schemas.microsoft.com/office/powerpoint/2010/main" val="37605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25146C-7E70-C64D-B9D5-4EF037AC9C4C}"/>
              </a:ext>
            </a:extLst>
          </p:cNvPr>
          <p:cNvSpPr>
            <a:spLocks noGrp="1"/>
          </p:cNvSpPr>
          <p:nvPr>
            <p:ph type="body" sz="quarter" idx="13"/>
          </p:nvPr>
        </p:nvSpPr>
        <p:spPr/>
        <p:txBody>
          <a:bodyPr/>
          <a:lstStyle/>
          <a:p>
            <a:r>
              <a:rPr lang="en-US" dirty="0"/>
              <a:t>Data Cleaning</a:t>
            </a:r>
          </a:p>
        </p:txBody>
      </p:sp>
      <p:grpSp>
        <p:nvGrpSpPr>
          <p:cNvPr id="44" name="Group 43">
            <a:extLst>
              <a:ext uri="{FF2B5EF4-FFF2-40B4-BE49-F238E27FC236}">
                <a16:creationId xmlns:a16="http://schemas.microsoft.com/office/drawing/2014/main" id="{0519F069-27E2-6F4B-AA84-0CDC27A7B908}"/>
              </a:ext>
            </a:extLst>
          </p:cNvPr>
          <p:cNvGrpSpPr/>
          <p:nvPr/>
        </p:nvGrpSpPr>
        <p:grpSpPr>
          <a:xfrm>
            <a:off x="1360511" y="2154531"/>
            <a:ext cx="1812995" cy="1844939"/>
            <a:chOff x="2135809" y="2154531"/>
            <a:chExt cx="1324962" cy="1844939"/>
          </a:xfrm>
        </p:grpSpPr>
        <p:grpSp>
          <p:nvGrpSpPr>
            <p:cNvPr id="5" name="Group 47">
              <a:extLst>
                <a:ext uri="{FF2B5EF4-FFF2-40B4-BE49-F238E27FC236}">
                  <a16:creationId xmlns:a16="http://schemas.microsoft.com/office/drawing/2014/main" id="{89BBD8C0-0275-3C4A-B774-A444986A2AA4}"/>
                </a:ext>
              </a:extLst>
            </p:cNvPr>
            <p:cNvGrpSpPr/>
            <p:nvPr/>
          </p:nvGrpSpPr>
          <p:grpSpPr>
            <a:xfrm>
              <a:off x="2135809" y="2154532"/>
              <a:ext cx="1324962" cy="1844938"/>
              <a:chOff x="663207" y="1246790"/>
              <a:chExt cx="1324962" cy="1844938"/>
            </a:xfrm>
            <a:solidFill>
              <a:schemeClr val="accent1">
                <a:lumMod val="75000"/>
              </a:schemeClr>
            </a:solidFill>
          </p:grpSpPr>
          <p:sp>
            <p:nvSpPr>
              <p:cNvPr id="6" name="Rounded Rectangle 5">
                <a:extLst>
                  <a:ext uri="{FF2B5EF4-FFF2-40B4-BE49-F238E27FC236}">
                    <a16:creationId xmlns:a16="http://schemas.microsoft.com/office/drawing/2014/main" id="{66D84B51-EB8A-F74B-8BF0-22F422919BE1}"/>
                  </a:ext>
                </a:extLst>
              </p:cNvPr>
              <p:cNvSpPr/>
              <p:nvPr/>
            </p:nvSpPr>
            <p:spPr>
              <a:xfrm>
                <a:off x="663207" y="1246790"/>
                <a:ext cx="1324962" cy="1612996"/>
              </a:xfrm>
              <a:prstGeom prst="roundRect">
                <a:avLst>
                  <a:gd name="adj" fmla="val 7114"/>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7" name="Isosceles Triangle 6">
                <a:extLst>
                  <a:ext uri="{FF2B5EF4-FFF2-40B4-BE49-F238E27FC236}">
                    <a16:creationId xmlns:a16="http://schemas.microsoft.com/office/drawing/2014/main" id="{3DDEED9B-D9F3-5748-8C19-84A2015149AD}"/>
                  </a:ext>
                </a:extLst>
              </p:cNvPr>
              <p:cNvSpPr/>
              <p:nvPr/>
            </p:nvSpPr>
            <p:spPr>
              <a:xfrm rot="10800000">
                <a:off x="1122392" y="2859785"/>
                <a:ext cx="406592" cy="231943"/>
              </a:xfrm>
              <a:prstGeom prst="triangle">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8" name="Text Placeholder 3">
                <a:extLst>
                  <a:ext uri="{FF2B5EF4-FFF2-40B4-BE49-F238E27FC236}">
                    <a16:creationId xmlns:a16="http://schemas.microsoft.com/office/drawing/2014/main" id="{EEBA5BC6-E8A7-AC4F-818B-912BB2A5A0C3}"/>
                  </a:ext>
                </a:extLst>
              </p:cNvPr>
              <p:cNvSpPr txBox="1">
                <a:spLocks/>
              </p:cNvSpPr>
              <p:nvPr/>
            </p:nvSpPr>
            <p:spPr>
              <a:xfrm>
                <a:off x="880589" y="2308119"/>
                <a:ext cx="890196" cy="541687"/>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i="0" u="none" strike="noStrike" kern="1200" cap="none" spc="0" normalizeH="0" baseline="0" noProof="0" dirty="0">
                    <a:ln>
                      <a:noFill/>
                    </a:ln>
                    <a:solidFill>
                      <a:schemeClr val="accent4"/>
                    </a:solidFill>
                    <a:effectLst/>
                    <a:uLnTx/>
                    <a:uFillTx/>
                    <a:latin typeface="Bogle" charset="0"/>
                    <a:ea typeface="Bogle" charset="0"/>
                    <a:cs typeface="Bogle" charset="0"/>
                  </a:rPr>
                  <a:t>Missing Values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a:solidFill>
                      <a:schemeClr val="accent4"/>
                    </a:solidFill>
                    <a:latin typeface="Bogle" charset="0"/>
                    <a:ea typeface="Bogle" charset="0"/>
                    <a:cs typeface="Bogle" charset="0"/>
                  </a:rPr>
                  <a:t>Handling</a:t>
                </a:r>
                <a:endParaRPr kumimoji="0" lang="en-US" sz="1600" i="0" u="none" strike="noStrike" kern="1200" cap="none" spc="0" normalizeH="0" baseline="0" noProof="0" dirty="0">
                  <a:ln>
                    <a:noFill/>
                  </a:ln>
                  <a:solidFill>
                    <a:schemeClr val="accent4"/>
                  </a:solidFill>
                  <a:effectLst/>
                  <a:uLnTx/>
                  <a:uFillTx/>
                  <a:latin typeface="Bogle" charset="0"/>
                  <a:ea typeface="Bogle" charset="0"/>
                  <a:cs typeface="Bogle" charset="0"/>
                </a:endParaRPr>
              </a:p>
            </p:txBody>
          </p:sp>
        </p:grpSp>
        <p:sp>
          <p:nvSpPr>
            <p:cNvPr id="9" name="Round Same Side Corner Rectangle 8">
              <a:extLst>
                <a:ext uri="{FF2B5EF4-FFF2-40B4-BE49-F238E27FC236}">
                  <a16:creationId xmlns:a16="http://schemas.microsoft.com/office/drawing/2014/main" id="{D6072FC5-FABA-BC47-B160-F200FB6353E5}"/>
                </a:ext>
              </a:extLst>
            </p:cNvPr>
            <p:cNvSpPr/>
            <p:nvPr/>
          </p:nvSpPr>
          <p:spPr>
            <a:xfrm>
              <a:off x="2135809" y="2154531"/>
              <a:ext cx="1324962" cy="1094534"/>
            </a:xfrm>
            <a:prstGeom prst="round2SameRect">
              <a:avLst>
                <a:gd name="adj1" fmla="val 873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Bogle" charset="0"/>
                <a:ea typeface="Bogle" charset="0"/>
                <a:cs typeface="Bogle" charset="0"/>
              </a:endParaRPr>
            </a:p>
          </p:txBody>
        </p:sp>
      </p:grpSp>
      <p:sp>
        <p:nvSpPr>
          <p:cNvPr id="10" name="TextBox 9">
            <a:extLst>
              <a:ext uri="{FF2B5EF4-FFF2-40B4-BE49-F238E27FC236}">
                <a16:creationId xmlns:a16="http://schemas.microsoft.com/office/drawing/2014/main" id="{3A6E28E1-D0D3-B047-9331-18D413A58BD2}"/>
              </a:ext>
            </a:extLst>
          </p:cNvPr>
          <p:cNvSpPr txBox="1"/>
          <p:nvPr/>
        </p:nvSpPr>
        <p:spPr>
          <a:xfrm>
            <a:off x="1165412" y="4170776"/>
            <a:ext cx="2259106" cy="1120307"/>
          </a:xfrm>
          <a:prstGeom prst="rect">
            <a:avLst/>
          </a:prstGeom>
          <a:noFill/>
        </p:spPr>
        <p:txBody>
          <a:bodyPr wrap="square" lIns="0" tIns="0" rIns="0" bIns="0" rtlCol="0" anchor="t">
            <a:spAutoFit/>
          </a:bodyPr>
          <a:lstStyle/>
          <a:p>
            <a:pPr marL="285750" indent="-285750">
              <a:spcBef>
                <a:spcPct val="20000"/>
              </a:spcBef>
              <a:buFont typeface="Arial" panose="020B0604020202020204" pitchFamily="34" charset="0"/>
              <a:buChar char="•"/>
              <a:defRPr/>
            </a:pPr>
            <a:r>
              <a:rPr lang="en-US" sz="1400" dirty="0">
                <a:solidFill>
                  <a:srgbClr val="000000"/>
                </a:solidFill>
                <a:latin typeface="Bogle" charset="0"/>
                <a:ea typeface="Bogle" charset="0"/>
                <a:cs typeface="Bogle" charset="0"/>
              </a:rPr>
              <a:t>&gt;50% in </a:t>
            </a:r>
            <a:r>
              <a:rPr lang="en-US" sz="1400" dirty="0" err="1">
                <a:solidFill>
                  <a:srgbClr val="000000"/>
                </a:solidFill>
                <a:latin typeface="Bogle" charset="0"/>
                <a:ea typeface="Bogle" charset="0"/>
                <a:cs typeface="Bogle" charset="0"/>
              </a:rPr>
              <a:t>MarkDowns</a:t>
            </a:r>
            <a:r>
              <a:rPr lang="en-US" sz="1400" dirty="0">
                <a:solidFill>
                  <a:srgbClr val="000000"/>
                </a:solidFill>
                <a:latin typeface="Bogle" charset="0"/>
                <a:ea typeface="Bogle" charset="0"/>
                <a:cs typeface="Bogle" charset="0"/>
              </a:rPr>
              <a:t>: Fill the NA values with 0.</a:t>
            </a:r>
          </a:p>
          <a:p>
            <a:pPr marL="285750" indent="-285750">
              <a:spcBef>
                <a:spcPct val="20000"/>
              </a:spcBef>
              <a:buFont typeface="Arial" panose="020B0604020202020204" pitchFamily="34" charset="0"/>
              <a:buChar char="•"/>
              <a:defRPr/>
            </a:pPr>
            <a:r>
              <a:rPr lang="en-US" sz="1400" dirty="0">
                <a:solidFill>
                  <a:srgbClr val="000000"/>
                </a:solidFill>
                <a:latin typeface="Bogle" charset="0"/>
                <a:ea typeface="Bogle" charset="0"/>
                <a:cs typeface="Bogle" charset="0"/>
              </a:rPr>
              <a:t>~7% in CPI and Unemployment: Fill with median.</a:t>
            </a:r>
          </a:p>
        </p:txBody>
      </p:sp>
      <p:grpSp>
        <p:nvGrpSpPr>
          <p:cNvPr id="45" name="Group 44">
            <a:extLst>
              <a:ext uri="{FF2B5EF4-FFF2-40B4-BE49-F238E27FC236}">
                <a16:creationId xmlns:a16="http://schemas.microsoft.com/office/drawing/2014/main" id="{22487924-0254-E84D-8BFC-3D4453A2E341}"/>
              </a:ext>
            </a:extLst>
          </p:cNvPr>
          <p:cNvGrpSpPr/>
          <p:nvPr/>
        </p:nvGrpSpPr>
        <p:grpSpPr>
          <a:xfrm>
            <a:off x="3878899" y="2154533"/>
            <a:ext cx="1812994" cy="1844939"/>
            <a:chOff x="3748805" y="2154531"/>
            <a:chExt cx="1324962" cy="1844939"/>
          </a:xfrm>
        </p:grpSpPr>
        <p:grpSp>
          <p:nvGrpSpPr>
            <p:cNvPr id="11" name="Group 48">
              <a:extLst>
                <a:ext uri="{FF2B5EF4-FFF2-40B4-BE49-F238E27FC236}">
                  <a16:creationId xmlns:a16="http://schemas.microsoft.com/office/drawing/2014/main" id="{ABDA1612-8234-584C-A51A-14D24E753206}"/>
                </a:ext>
              </a:extLst>
            </p:cNvPr>
            <p:cNvGrpSpPr/>
            <p:nvPr/>
          </p:nvGrpSpPr>
          <p:grpSpPr>
            <a:xfrm>
              <a:off x="3748805" y="2154532"/>
              <a:ext cx="1324962" cy="1844938"/>
              <a:chOff x="663207" y="1246790"/>
              <a:chExt cx="1324962" cy="1844938"/>
            </a:xfrm>
            <a:solidFill>
              <a:schemeClr val="accent2">
                <a:lumMod val="75000"/>
              </a:schemeClr>
            </a:solidFill>
          </p:grpSpPr>
          <p:sp>
            <p:nvSpPr>
              <p:cNvPr id="12" name="Rounded Rectangle 11">
                <a:extLst>
                  <a:ext uri="{FF2B5EF4-FFF2-40B4-BE49-F238E27FC236}">
                    <a16:creationId xmlns:a16="http://schemas.microsoft.com/office/drawing/2014/main" id="{45BDB57F-55C1-3B41-B144-4968061CDC23}"/>
                  </a:ext>
                </a:extLst>
              </p:cNvPr>
              <p:cNvSpPr/>
              <p:nvPr/>
            </p:nvSpPr>
            <p:spPr>
              <a:xfrm>
                <a:off x="663207" y="1246790"/>
                <a:ext cx="1324962" cy="1612996"/>
              </a:xfrm>
              <a:prstGeom prst="roundRect">
                <a:avLst>
                  <a:gd name="adj" fmla="val 7114"/>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3" name="Isosceles Triangle 12">
                <a:extLst>
                  <a:ext uri="{FF2B5EF4-FFF2-40B4-BE49-F238E27FC236}">
                    <a16:creationId xmlns:a16="http://schemas.microsoft.com/office/drawing/2014/main" id="{F36C1122-EECB-BB44-9003-E94C1A988711}"/>
                  </a:ext>
                </a:extLst>
              </p:cNvPr>
              <p:cNvSpPr/>
              <p:nvPr/>
            </p:nvSpPr>
            <p:spPr>
              <a:xfrm rot="10800000">
                <a:off x="1122392" y="2859785"/>
                <a:ext cx="406592" cy="231943"/>
              </a:xfrm>
              <a:prstGeom prst="triangle">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4" name="Text Placeholder 3">
                <a:extLst>
                  <a:ext uri="{FF2B5EF4-FFF2-40B4-BE49-F238E27FC236}">
                    <a16:creationId xmlns:a16="http://schemas.microsoft.com/office/drawing/2014/main" id="{61051519-7A0A-E44B-A7F7-F25E8C2FBFD7}"/>
                  </a:ext>
                </a:extLst>
              </p:cNvPr>
              <p:cNvSpPr txBox="1">
                <a:spLocks/>
              </p:cNvSpPr>
              <p:nvPr/>
            </p:nvSpPr>
            <p:spPr>
              <a:xfrm>
                <a:off x="674458" y="2428957"/>
                <a:ext cx="1302471"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accent4"/>
                    </a:solidFill>
                    <a:latin typeface="Bogle" charset="0"/>
                    <a:ea typeface="Bogle" charset="0"/>
                    <a:cs typeface="Bogle" charset="0"/>
                  </a:rPr>
                  <a:t>Merging the Datasets</a:t>
                </a:r>
                <a:endParaRPr kumimoji="0" lang="en-US" sz="1600" i="0" u="none" strike="noStrike" kern="1200" cap="none" spc="0" normalizeH="0" baseline="0" noProof="0" dirty="0">
                  <a:ln>
                    <a:noFill/>
                  </a:ln>
                  <a:solidFill>
                    <a:schemeClr val="accent4"/>
                  </a:solidFill>
                  <a:effectLst/>
                  <a:uLnTx/>
                  <a:uFillTx/>
                  <a:latin typeface="Bogle" charset="0"/>
                  <a:ea typeface="Bogle" charset="0"/>
                  <a:cs typeface="Bogle" charset="0"/>
                </a:endParaRPr>
              </a:p>
            </p:txBody>
          </p:sp>
        </p:grpSp>
        <p:sp>
          <p:nvSpPr>
            <p:cNvPr id="15" name="Round Same Side Corner Rectangle 14">
              <a:extLst>
                <a:ext uri="{FF2B5EF4-FFF2-40B4-BE49-F238E27FC236}">
                  <a16:creationId xmlns:a16="http://schemas.microsoft.com/office/drawing/2014/main" id="{B1245402-D5EB-0641-9E79-2AF6C670456C}"/>
                </a:ext>
              </a:extLst>
            </p:cNvPr>
            <p:cNvSpPr/>
            <p:nvPr/>
          </p:nvSpPr>
          <p:spPr>
            <a:xfrm>
              <a:off x="3748805" y="2154531"/>
              <a:ext cx="1324962" cy="1094534"/>
            </a:xfrm>
            <a:prstGeom prst="round2SameRect">
              <a:avLst>
                <a:gd name="adj1" fmla="val 873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latin typeface="Bogle" charset="0"/>
                <a:ea typeface="Bogle" charset="0"/>
                <a:cs typeface="Bogle" charset="0"/>
              </a:endParaRPr>
            </a:p>
          </p:txBody>
        </p:sp>
      </p:grpSp>
      <p:grpSp>
        <p:nvGrpSpPr>
          <p:cNvPr id="46" name="Group 45">
            <a:extLst>
              <a:ext uri="{FF2B5EF4-FFF2-40B4-BE49-F238E27FC236}">
                <a16:creationId xmlns:a16="http://schemas.microsoft.com/office/drawing/2014/main" id="{9E21C923-F136-5A4A-BDEA-7C91ABB0206C}"/>
              </a:ext>
            </a:extLst>
          </p:cNvPr>
          <p:cNvGrpSpPr/>
          <p:nvPr/>
        </p:nvGrpSpPr>
        <p:grpSpPr>
          <a:xfrm>
            <a:off x="6429081" y="2154532"/>
            <a:ext cx="1810512" cy="1844939"/>
            <a:chOff x="5361801" y="2154531"/>
            <a:chExt cx="1324962" cy="1844939"/>
          </a:xfrm>
        </p:grpSpPr>
        <p:grpSp>
          <p:nvGrpSpPr>
            <p:cNvPr id="17" name="Group 54">
              <a:extLst>
                <a:ext uri="{FF2B5EF4-FFF2-40B4-BE49-F238E27FC236}">
                  <a16:creationId xmlns:a16="http://schemas.microsoft.com/office/drawing/2014/main" id="{AAB1E5D5-E042-8541-AF26-534E61A90980}"/>
                </a:ext>
              </a:extLst>
            </p:cNvPr>
            <p:cNvGrpSpPr/>
            <p:nvPr/>
          </p:nvGrpSpPr>
          <p:grpSpPr>
            <a:xfrm>
              <a:off x="5361801" y="2154532"/>
              <a:ext cx="1324962" cy="1844938"/>
              <a:chOff x="663207" y="1246790"/>
              <a:chExt cx="1324962" cy="1844938"/>
            </a:xfrm>
            <a:solidFill>
              <a:schemeClr val="accent3">
                <a:lumMod val="75000"/>
              </a:schemeClr>
            </a:solidFill>
          </p:grpSpPr>
          <p:sp>
            <p:nvSpPr>
              <p:cNvPr id="18" name="Rounded Rectangle 17">
                <a:extLst>
                  <a:ext uri="{FF2B5EF4-FFF2-40B4-BE49-F238E27FC236}">
                    <a16:creationId xmlns:a16="http://schemas.microsoft.com/office/drawing/2014/main" id="{C14B423A-057A-B441-8F25-2478DD8309DE}"/>
                  </a:ext>
                </a:extLst>
              </p:cNvPr>
              <p:cNvSpPr/>
              <p:nvPr/>
            </p:nvSpPr>
            <p:spPr>
              <a:xfrm>
                <a:off x="663207" y="1246790"/>
                <a:ext cx="1324962" cy="1612996"/>
              </a:xfrm>
              <a:prstGeom prst="roundRect">
                <a:avLst>
                  <a:gd name="adj" fmla="val 7114"/>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9" name="Isosceles Triangle 18">
                <a:extLst>
                  <a:ext uri="{FF2B5EF4-FFF2-40B4-BE49-F238E27FC236}">
                    <a16:creationId xmlns:a16="http://schemas.microsoft.com/office/drawing/2014/main" id="{EEC8B428-19BF-8F48-BEE9-FA6EF8D70386}"/>
                  </a:ext>
                </a:extLst>
              </p:cNvPr>
              <p:cNvSpPr/>
              <p:nvPr/>
            </p:nvSpPr>
            <p:spPr>
              <a:xfrm rot="10800000">
                <a:off x="1122392" y="2859785"/>
                <a:ext cx="406592" cy="231943"/>
              </a:xfrm>
              <a:prstGeom prst="triangle">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0" name="Text Placeholder 3">
                <a:extLst>
                  <a:ext uri="{FF2B5EF4-FFF2-40B4-BE49-F238E27FC236}">
                    <a16:creationId xmlns:a16="http://schemas.microsoft.com/office/drawing/2014/main" id="{2EAB22E2-3CE1-1D4F-B77B-DAC6BBC4585F}"/>
                  </a:ext>
                </a:extLst>
              </p:cNvPr>
              <p:cNvSpPr txBox="1">
                <a:spLocks/>
              </p:cNvSpPr>
              <p:nvPr/>
            </p:nvSpPr>
            <p:spPr>
              <a:xfrm>
                <a:off x="901472" y="2454973"/>
                <a:ext cx="896236" cy="246221"/>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accent4"/>
                    </a:solidFill>
                    <a:latin typeface="Bogle" charset="0"/>
                    <a:ea typeface="Bogle" charset="0"/>
                    <a:cs typeface="Bogle" charset="0"/>
                  </a:rPr>
                  <a:t>Data Duplicate</a:t>
                </a:r>
                <a:endParaRPr kumimoji="0" lang="en-US" sz="1600" i="0" u="none" strike="noStrike" kern="1200" cap="none" spc="0" normalizeH="0" baseline="0" noProof="0" dirty="0">
                  <a:ln>
                    <a:noFill/>
                  </a:ln>
                  <a:solidFill>
                    <a:schemeClr val="accent4"/>
                  </a:solidFill>
                  <a:effectLst/>
                  <a:uLnTx/>
                  <a:uFillTx/>
                  <a:latin typeface="Bogle" charset="0"/>
                  <a:ea typeface="Bogle" charset="0"/>
                  <a:cs typeface="Bogle" charset="0"/>
                </a:endParaRPr>
              </a:p>
            </p:txBody>
          </p:sp>
        </p:grpSp>
        <p:sp>
          <p:nvSpPr>
            <p:cNvPr id="21" name="Round Same Side Corner Rectangle 20">
              <a:extLst>
                <a:ext uri="{FF2B5EF4-FFF2-40B4-BE49-F238E27FC236}">
                  <a16:creationId xmlns:a16="http://schemas.microsoft.com/office/drawing/2014/main" id="{830073C3-2B21-AD44-967D-30B6AA535FDA}"/>
                </a:ext>
              </a:extLst>
            </p:cNvPr>
            <p:cNvSpPr/>
            <p:nvPr/>
          </p:nvSpPr>
          <p:spPr>
            <a:xfrm>
              <a:off x="5361801" y="2154531"/>
              <a:ext cx="1324962" cy="1094534"/>
            </a:xfrm>
            <a:prstGeom prst="round2SameRect">
              <a:avLst>
                <a:gd name="adj1" fmla="val 873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50000"/>
                  </a:schemeClr>
                </a:solidFill>
                <a:latin typeface="Bogle" charset="0"/>
                <a:ea typeface="Bogle" charset="0"/>
                <a:cs typeface="Bogle" charset="0"/>
              </a:endParaRPr>
            </a:p>
          </p:txBody>
        </p:sp>
      </p:grpSp>
      <p:grpSp>
        <p:nvGrpSpPr>
          <p:cNvPr id="47" name="Group 46">
            <a:extLst>
              <a:ext uri="{FF2B5EF4-FFF2-40B4-BE49-F238E27FC236}">
                <a16:creationId xmlns:a16="http://schemas.microsoft.com/office/drawing/2014/main" id="{C5BDE7A5-CA34-DC43-97E0-21A8374A3FDA}"/>
              </a:ext>
            </a:extLst>
          </p:cNvPr>
          <p:cNvGrpSpPr/>
          <p:nvPr/>
        </p:nvGrpSpPr>
        <p:grpSpPr>
          <a:xfrm>
            <a:off x="8931740" y="2154531"/>
            <a:ext cx="1812994" cy="1844939"/>
            <a:chOff x="6974797" y="2154531"/>
            <a:chExt cx="1324962" cy="1844939"/>
          </a:xfrm>
        </p:grpSpPr>
        <p:grpSp>
          <p:nvGrpSpPr>
            <p:cNvPr id="23" name="Group 60">
              <a:extLst>
                <a:ext uri="{FF2B5EF4-FFF2-40B4-BE49-F238E27FC236}">
                  <a16:creationId xmlns:a16="http://schemas.microsoft.com/office/drawing/2014/main" id="{F1F33187-2D73-9949-9A92-70241974E3D8}"/>
                </a:ext>
              </a:extLst>
            </p:cNvPr>
            <p:cNvGrpSpPr/>
            <p:nvPr/>
          </p:nvGrpSpPr>
          <p:grpSpPr>
            <a:xfrm>
              <a:off x="6974797" y="2154532"/>
              <a:ext cx="1324962" cy="1844938"/>
              <a:chOff x="663207" y="1246790"/>
              <a:chExt cx="1324962" cy="1844938"/>
            </a:xfrm>
            <a:solidFill>
              <a:schemeClr val="accent4">
                <a:lumMod val="50000"/>
              </a:schemeClr>
            </a:solidFill>
          </p:grpSpPr>
          <p:sp>
            <p:nvSpPr>
              <p:cNvPr id="24" name="Rounded Rectangle 23">
                <a:extLst>
                  <a:ext uri="{FF2B5EF4-FFF2-40B4-BE49-F238E27FC236}">
                    <a16:creationId xmlns:a16="http://schemas.microsoft.com/office/drawing/2014/main" id="{1E69C284-2EE3-574F-B8A3-D555AC400771}"/>
                  </a:ext>
                </a:extLst>
              </p:cNvPr>
              <p:cNvSpPr/>
              <p:nvPr/>
            </p:nvSpPr>
            <p:spPr>
              <a:xfrm>
                <a:off x="663207" y="1246790"/>
                <a:ext cx="1324962" cy="1612996"/>
              </a:xfrm>
              <a:prstGeom prst="roundRect">
                <a:avLst>
                  <a:gd name="adj" fmla="val 7114"/>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5" name="Isosceles Triangle 24">
                <a:extLst>
                  <a:ext uri="{FF2B5EF4-FFF2-40B4-BE49-F238E27FC236}">
                    <a16:creationId xmlns:a16="http://schemas.microsoft.com/office/drawing/2014/main" id="{217D59A5-09AC-3243-9873-66C7E142A407}"/>
                  </a:ext>
                </a:extLst>
              </p:cNvPr>
              <p:cNvSpPr/>
              <p:nvPr/>
            </p:nvSpPr>
            <p:spPr>
              <a:xfrm rot="10800000">
                <a:off x="1122392" y="2859785"/>
                <a:ext cx="406592" cy="231943"/>
              </a:xfrm>
              <a:prstGeom prst="triangle">
                <a:avLst/>
              </a:prstGeom>
              <a:solidFill>
                <a:srgbClr val="015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6" name="Text Placeholder 3">
                <a:extLst>
                  <a:ext uri="{FF2B5EF4-FFF2-40B4-BE49-F238E27FC236}">
                    <a16:creationId xmlns:a16="http://schemas.microsoft.com/office/drawing/2014/main" id="{9006E3DD-5C40-A048-960F-6B1E7F2E11D1}"/>
                  </a:ext>
                </a:extLst>
              </p:cNvPr>
              <p:cNvSpPr txBox="1">
                <a:spLocks/>
              </p:cNvSpPr>
              <p:nvPr/>
            </p:nvSpPr>
            <p:spPr>
              <a:xfrm>
                <a:off x="665182" y="2428957"/>
                <a:ext cx="1321028"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accent4"/>
                    </a:solidFill>
                    <a:latin typeface="Bogle" charset="0"/>
                    <a:ea typeface="Bogle" charset="0"/>
                    <a:cs typeface="Bogle" charset="0"/>
                  </a:rPr>
                  <a:t>Splitting Date Column</a:t>
                </a:r>
                <a:endParaRPr kumimoji="0" lang="en-US" sz="1600" i="0" u="none" strike="noStrike" kern="1200" cap="none" spc="0" normalizeH="0" baseline="0" noProof="0" dirty="0">
                  <a:ln>
                    <a:noFill/>
                  </a:ln>
                  <a:solidFill>
                    <a:schemeClr val="accent4"/>
                  </a:solidFill>
                  <a:effectLst/>
                  <a:uLnTx/>
                  <a:uFillTx/>
                  <a:latin typeface="Bogle" charset="0"/>
                  <a:ea typeface="Bogle" charset="0"/>
                  <a:cs typeface="Bogle" charset="0"/>
                </a:endParaRPr>
              </a:p>
            </p:txBody>
          </p:sp>
        </p:grpSp>
        <p:sp>
          <p:nvSpPr>
            <p:cNvPr id="27" name="Round Same Side Corner Rectangle 26">
              <a:extLst>
                <a:ext uri="{FF2B5EF4-FFF2-40B4-BE49-F238E27FC236}">
                  <a16:creationId xmlns:a16="http://schemas.microsoft.com/office/drawing/2014/main" id="{6D058E17-AB36-5A4F-9A1C-3490C5372D97}"/>
                </a:ext>
              </a:extLst>
            </p:cNvPr>
            <p:cNvSpPr/>
            <p:nvPr/>
          </p:nvSpPr>
          <p:spPr>
            <a:xfrm>
              <a:off x="6974797" y="2154531"/>
              <a:ext cx="1324962" cy="1094534"/>
            </a:xfrm>
            <a:prstGeom prst="round2SameRect">
              <a:avLst>
                <a:gd name="adj1" fmla="val 873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latin typeface="Bogle" charset="0"/>
                <a:ea typeface="Bogle" charset="0"/>
                <a:cs typeface="Bogle" charset="0"/>
              </a:endParaRPr>
            </a:p>
          </p:txBody>
        </p:sp>
      </p:grpSp>
      <p:sp>
        <p:nvSpPr>
          <p:cNvPr id="35" name="Arc 34">
            <a:extLst>
              <a:ext uri="{FF2B5EF4-FFF2-40B4-BE49-F238E27FC236}">
                <a16:creationId xmlns:a16="http://schemas.microsoft.com/office/drawing/2014/main" id="{94CA0CC9-6C8B-3E4C-9FB9-217DE8AA8EA1}"/>
              </a:ext>
            </a:extLst>
          </p:cNvPr>
          <p:cNvSpPr/>
          <p:nvPr/>
        </p:nvSpPr>
        <p:spPr>
          <a:xfrm rot="19051047">
            <a:off x="2397707" y="1757042"/>
            <a:ext cx="1696962" cy="1752788"/>
          </a:xfrm>
          <a:prstGeom prst="arc">
            <a:avLst/>
          </a:prstGeom>
          <a:ln w="28575">
            <a:solidFill>
              <a:schemeClr val="tx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ogle" charset="0"/>
              <a:ea typeface="Bogle" charset="0"/>
              <a:cs typeface="Bogle" charset="0"/>
            </a:endParaRPr>
          </a:p>
        </p:txBody>
      </p:sp>
      <p:sp>
        <p:nvSpPr>
          <p:cNvPr id="50" name="Arc 49">
            <a:extLst>
              <a:ext uri="{FF2B5EF4-FFF2-40B4-BE49-F238E27FC236}">
                <a16:creationId xmlns:a16="http://schemas.microsoft.com/office/drawing/2014/main" id="{B97280B9-F3EB-C14F-A5A0-F0F0E6BBAE6D}"/>
              </a:ext>
            </a:extLst>
          </p:cNvPr>
          <p:cNvSpPr/>
          <p:nvPr/>
        </p:nvSpPr>
        <p:spPr>
          <a:xfrm rot="19051047">
            <a:off x="5051720" y="1714877"/>
            <a:ext cx="1696962" cy="1752788"/>
          </a:xfrm>
          <a:prstGeom prst="arc">
            <a:avLst/>
          </a:prstGeom>
          <a:ln w="28575">
            <a:solidFill>
              <a:schemeClr val="tx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ogle" charset="0"/>
              <a:ea typeface="Bogle" charset="0"/>
              <a:cs typeface="Bogle" charset="0"/>
            </a:endParaRPr>
          </a:p>
        </p:txBody>
      </p:sp>
      <p:sp>
        <p:nvSpPr>
          <p:cNvPr id="51" name="Arc 50">
            <a:extLst>
              <a:ext uri="{FF2B5EF4-FFF2-40B4-BE49-F238E27FC236}">
                <a16:creationId xmlns:a16="http://schemas.microsoft.com/office/drawing/2014/main" id="{F471494C-10DB-634F-82C5-E0AFF93D1C52}"/>
              </a:ext>
            </a:extLst>
          </p:cNvPr>
          <p:cNvSpPr/>
          <p:nvPr/>
        </p:nvSpPr>
        <p:spPr>
          <a:xfrm rot="19051047">
            <a:off x="7671209" y="1746111"/>
            <a:ext cx="1696962" cy="1752788"/>
          </a:xfrm>
          <a:prstGeom prst="arc">
            <a:avLst/>
          </a:prstGeom>
          <a:ln w="28575">
            <a:solidFill>
              <a:schemeClr val="tx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ogle" charset="0"/>
              <a:ea typeface="Bogle" charset="0"/>
              <a:cs typeface="Bogle" charset="0"/>
            </a:endParaRPr>
          </a:p>
        </p:txBody>
      </p:sp>
      <p:sp>
        <p:nvSpPr>
          <p:cNvPr id="54" name="TextBox 53">
            <a:extLst>
              <a:ext uri="{FF2B5EF4-FFF2-40B4-BE49-F238E27FC236}">
                <a16:creationId xmlns:a16="http://schemas.microsoft.com/office/drawing/2014/main" id="{0D0E21F4-DD50-7145-BA41-5E66EF8B2377}"/>
              </a:ext>
            </a:extLst>
          </p:cNvPr>
          <p:cNvSpPr txBox="1"/>
          <p:nvPr/>
        </p:nvSpPr>
        <p:spPr>
          <a:xfrm>
            <a:off x="3810001" y="4170778"/>
            <a:ext cx="1945340" cy="646331"/>
          </a:xfrm>
          <a:prstGeom prst="rect">
            <a:avLst/>
          </a:prstGeom>
          <a:noFill/>
        </p:spPr>
        <p:txBody>
          <a:bodyPr wrap="square" lIns="0" tIns="0" rIns="0" bIns="0" rtlCol="0" anchor="t">
            <a:spAutoFit/>
          </a:bodyPr>
          <a:lstStyle/>
          <a:p>
            <a:pPr>
              <a:spcBef>
                <a:spcPct val="20000"/>
              </a:spcBef>
              <a:defRPr/>
            </a:pPr>
            <a:r>
              <a:rPr lang="en-US" sz="1400" dirty="0">
                <a:solidFill>
                  <a:srgbClr val="000000"/>
                </a:solidFill>
                <a:latin typeface="Bogle" charset="0"/>
                <a:ea typeface="Bogle" charset="0"/>
                <a:cs typeface="Bogle" charset="0"/>
              </a:rPr>
              <a:t>Merge train, stores, and features datasets by Store and Date features.</a:t>
            </a:r>
          </a:p>
        </p:txBody>
      </p:sp>
      <p:sp>
        <p:nvSpPr>
          <p:cNvPr id="55" name="TextBox 54">
            <a:extLst>
              <a:ext uri="{FF2B5EF4-FFF2-40B4-BE49-F238E27FC236}">
                <a16:creationId xmlns:a16="http://schemas.microsoft.com/office/drawing/2014/main" id="{E599635C-3040-7A41-9387-CF86C7C61D69}"/>
              </a:ext>
            </a:extLst>
          </p:cNvPr>
          <p:cNvSpPr txBox="1"/>
          <p:nvPr/>
        </p:nvSpPr>
        <p:spPr>
          <a:xfrm>
            <a:off x="6564593" y="4170777"/>
            <a:ext cx="1639483" cy="215444"/>
          </a:xfrm>
          <a:prstGeom prst="rect">
            <a:avLst/>
          </a:prstGeom>
          <a:noFill/>
        </p:spPr>
        <p:txBody>
          <a:bodyPr wrap="square" lIns="0" tIns="0" rIns="0" bIns="0" rtlCol="0" anchor="t">
            <a:spAutoFit/>
          </a:bodyPr>
          <a:lstStyle/>
          <a:p>
            <a:pPr>
              <a:spcBef>
                <a:spcPct val="20000"/>
              </a:spcBef>
              <a:defRPr/>
            </a:pPr>
            <a:r>
              <a:rPr lang="en-US" sz="1400" dirty="0">
                <a:solidFill>
                  <a:srgbClr val="000000"/>
                </a:solidFill>
                <a:latin typeface="Bogle" charset="0"/>
                <a:ea typeface="Bogle" charset="0"/>
                <a:cs typeface="Bogle" charset="0"/>
              </a:rPr>
              <a:t>Zero duplicated data.</a:t>
            </a:r>
          </a:p>
        </p:txBody>
      </p:sp>
      <p:sp>
        <p:nvSpPr>
          <p:cNvPr id="56" name="TextBox 55">
            <a:extLst>
              <a:ext uri="{FF2B5EF4-FFF2-40B4-BE49-F238E27FC236}">
                <a16:creationId xmlns:a16="http://schemas.microsoft.com/office/drawing/2014/main" id="{D568A716-A315-2948-990A-D46917B6D4A5}"/>
              </a:ext>
            </a:extLst>
          </p:cNvPr>
          <p:cNvSpPr txBox="1"/>
          <p:nvPr/>
        </p:nvSpPr>
        <p:spPr>
          <a:xfrm>
            <a:off x="8895417" y="4170776"/>
            <a:ext cx="1925524" cy="646331"/>
          </a:xfrm>
          <a:prstGeom prst="rect">
            <a:avLst/>
          </a:prstGeom>
          <a:noFill/>
        </p:spPr>
        <p:txBody>
          <a:bodyPr wrap="square" lIns="0" tIns="0" rIns="0" bIns="0" rtlCol="0" anchor="t">
            <a:spAutoFit/>
          </a:bodyPr>
          <a:lstStyle/>
          <a:p>
            <a:pPr>
              <a:spcBef>
                <a:spcPct val="20000"/>
              </a:spcBef>
              <a:defRPr/>
            </a:pPr>
            <a:r>
              <a:rPr lang="en-US" sz="1400" dirty="0">
                <a:solidFill>
                  <a:srgbClr val="000000"/>
                </a:solidFill>
                <a:latin typeface="Bogle" charset="0"/>
                <a:ea typeface="Bogle" charset="0"/>
                <a:cs typeface="Bogle" charset="0"/>
              </a:rPr>
              <a:t>Split date column to Day, Week, Month, Year, for analysis.</a:t>
            </a:r>
          </a:p>
        </p:txBody>
      </p:sp>
      <p:pic>
        <p:nvPicPr>
          <p:cNvPr id="49" name="Picture 48">
            <a:extLst>
              <a:ext uri="{FF2B5EF4-FFF2-40B4-BE49-F238E27FC236}">
                <a16:creationId xmlns:a16="http://schemas.microsoft.com/office/drawing/2014/main" id="{8B72EA27-FF59-C846-A095-BC4B0B20874F}"/>
              </a:ext>
            </a:extLst>
          </p:cNvPr>
          <p:cNvPicPr>
            <a:picLocks noChangeAspect="1"/>
          </p:cNvPicPr>
          <p:nvPr/>
        </p:nvPicPr>
        <p:blipFill>
          <a:blip r:embed="rId2"/>
          <a:srcRect/>
          <a:stretch/>
        </p:blipFill>
        <p:spPr>
          <a:xfrm>
            <a:off x="4539980" y="2481153"/>
            <a:ext cx="561081" cy="561081"/>
          </a:xfrm>
          <a:prstGeom prst="rect">
            <a:avLst/>
          </a:prstGeom>
        </p:spPr>
      </p:pic>
      <p:pic>
        <p:nvPicPr>
          <p:cNvPr id="59" name="Picture 58">
            <a:extLst>
              <a:ext uri="{FF2B5EF4-FFF2-40B4-BE49-F238E27FC236}">
                <a16:creationId xmlns:a16="http://schemas.microsoft.com/office/drawing/2014/main" id="{A82F8752-F967-B64C-8EC4-D33001A2AD0D}"/>
              </a:ext>
            </a:extLst>
          </p:cNvPr>
          <p:cNvPicPr>
            <a:picLocks noChangeAspect="1"/>
          </p:cNvPicPr>
          <p:nvPr/>
        </p:nvPicPr>
        <p:blipFill>
          <a:blip r:embed="rId3"/>
          <a:srcRect/>
          <a:stretch/>
        </p:blipFill>
        <p:spPr>
          <a:xfrm>
            <a:off x="2019291" y="2564229"/>
            <a:ext cx="494962" cy="494962"/>
          </a:xfrm>
          <a:prstGeom prst="rect">
            <a:avLst/>
          </a:prstGeom>
        </p:spPr>
      </p:pic>
      <p:pic>
        <p:nvPicPr>
          <p:cNvPr id="3" name="Picture 2">
            <a:extLst>
              <a:ext uri="{FF2B5EF4-FFF2-40B4-BE49-F238E27FC236}">
                <a16:creationId xmlns:a16="http://schemas.microsoft.com/office/drawing/2014/main" id="{20DB73DB-B96C-95A8-688C-3FA9EA4B7090}"/>
              </a:ext>
            </a:extLst>
          </p:cNvPr>
          <p:cNvPicPr>
            <a:picLocks noChangeAspect="1"/>
          </p:cNvPicPr>
          <p:nvPr/>
        </p:nvPicPr>
        <p:blipFill>
          <a:blip r:embed="rId4"/>
          <a:srcRect/>
          <a:stretch/>
        </p:blipFill>
        <p:spPr>
          <a:xfrm>
            <a:off x="7109030" y="2587784"/>
            <a:ext cx="446021" cy="446021"/>
          </a:xfrm>
          <a:prstGeom prst="rect">
            <a:avLst/>
          </a:prstGeom>
        </p:spPr>
      </p:pic>
      <p:pic>
        <p:nvPicPr>
          <p:cNvPr id="16" name="Picture 15">
            <a:extLst>
              <a:ext uri="{FF2B5EF4-FFF2-40B4-BE49-F238E27FC236}">
                <a16:creationId xmlns:a16="http://schemas.microsoft.com/office/drawing/2014/main" id="{738DFFE4-33D4-396E-7D03-4DC5E05F6D71}"/>
              </a:ext>
            </a:extLst>
          </p:cNvPr>
          <p:cNvPicPr>
            <a:picLocks noChangeAspect="1"/>
          </p:cNvPicPr>
          <p:nvPr/>
        </p:nvPicPr>
        <p:blipFill>
          <a:blip r:embed="rId5"/>
          <a:srcRect/>
          <a:stretch/>
        </p:blipFill>
        <p:spPr>
          <a:xfrm>
            <a:off x="9625636" y="2535726"/>
            <a:ext cx="556355" cy="556355"/>
          </a:xfrm>
          <a:prstGeom prst="rect">
            <a:avLst/>
          </a:prstGeom>
        </p:spPr>
      </p:pic>
    </p:spTree>
    <p:extLst>
      <p:ext uri="{BB962C8B-B14F-4D97-AF65-F5344CB8AC3E}">
        <p14:creationId xmlns:p14="http://schemas.microsoft.com/office/powerpoint/2010/main" val="127591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sp>
        <p:nvSpPr>
          <p:cNvPr id="3" name="Text Placeholder 2">
            <a:extLst>
              <a:ext uri="{FF2B5EF4-FFF2-40B4-BE49-F238E27FC236}">
                <a16:creationId xmlns:a16="http://schemas.microsoft.com/office/drawing/2014/main" id="{42F9D743-20E0-4848-853A-0C2CF8E625D8}"/>
              </a:ext>
            </a:extLst>
          </p:cNvPr>
          <p:cNvSpPr>
            <a:spLocks noGrp="1"/>
          </p:cNvSpPr>
          <p:nvPr>
            <p:ph type="body" sz="quarter" idx="14"/>
          </p:nvPr>
        </p:nvSpPr>
        <p:spPr>
          <a:xfrm>
            <a:off x="812832" y="2958353"/>
            <a:ext cx="10439400" cy="1667435"/>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r>
              <a:rPr lang="en-US" sz="1200" dirty="0">
                <a:latin typeface="Bogle" panose="020B0503020203060203"/>
              </a:rPr>
              <a:t>Observation of numerical features:</a:t>
            </a:r>
          </a:p>
          <a:p>
            <a:pPr marL="228600" indent="-228600">
              <a:buAutoNum type="arabicPeriod"/>
            </a:pPr>
            <a:r>
              <a:rPr lang="en-US" sz="1200" dirty="0">
                <a:latin typeface="Bogle" panose="020B0503020203060203"/>
              </a:rPr>
              <a:t>The </a:t>
            </a:r>
            <a:r>
              <a:rPr lang="en-US" sz="1200" dirty="0" err="1">
                <a:latin typeface="Bogle" panose="020B0503020203060203"/>
              </a:rPr>
              <a:t>min.Weekly_Sales</a:t>
            </a:r>
            <a:r>
              <a:rPr lang="en-US" sz="1200" dirty="0">
                <a:latin typeface="Bogle" panose="020B0503020203060203"/>
              </a:rPr>
              <a:t> is negative. Possibly because there is a return but there is no sale/sales value is smaller than the value of the item being returned.</a:t>
            </a:r>
          </a:p>
          <a:p>
            <a:pPr marL="228600" indent="-228600">
              <a:buAutoNum type="arabicPeriod"/>
            </a:pPr>
            <a:r>
              <a:rPr lang="en-US" sz="1200" dirty="0">
                <a:latin typeface="Bogle" panose="020B0503020203060203"/>
              </a:rPr>
              <a:t>There are also negative </a:t>
            </a:r>
            <a:r>
              <a:rPr lang="en-US" sz="1200" dirty="0" err="1">
                <a:latin typeface="Bogle" panose="020B0503020203060203"/>
              </a:rPr>
              <a:t>MarkDowns</a:t>
            </a:r>
            <a:r>
              <a:rPr lang="en-US" sz="1200" dirty="0">
                <a:latin typeface="Bogle" panose="020B0503020203060203"/>
              </a:rPr>
              <a:t>.</a:t>
            </a:r>
          </a:p>
          <a:p>
            <a:pPr marL="228600" indent="-228600">
              <a:buAutoNum type="arabicPeriod"/>
            </a:pPr>
            <a:r>
              <a:rPr lang="en-US" sz="1200" dirty="0">
                <a:latin typeface="Bogle" panose="020B0503020203060203"/>
              </a:rPr>
              <a:t>Store, Dept, and Size are discrete values. No need to infer the symmetry.</a:t>
            </a:r>
          </a:p>
          <a:p>
            <a:pPr marL="228600" indent="-228600">
              <a:buAutoNum type="arabicPeriod"/>
            </a:pPr>
            <a:r>
              <a:rPr lang="en-US" sz="1200" dirty="0" err="1">
                <a:latin typeface="Bogle" panose="020B0503020203060203"/>
              </a:rPr>
              <a:t>Weekly_Sales</a:t>
            </a:r>
            <a:r>
              <a:rPr lang="en-US" sz="1200" dirty="0">
                <a:latin typeface="Bogle" panose="020B0503020203060203"/>
              </a:rPr>
              <a:t>, </a:t>
            </a:r>
            <a:r>
              <a:rPr lang="en-US" sz="1200" dirty="0" err="1">
                <a:latin typeface="Bogle" panose="020B0503020203060203"/>
              </a:rPr>
              <a:t>MarkDowns</a:t>
            </a:r>
            <a:r>
              <a:rPr lang="en-US" sz="1200" dirty="0">
                <a:latin typeface="Bogle" panose="020B0503020203060203"/>
              </a:rPr>
              <a:t>, CPI columns have skewed distribution because there is quiet a difference between the mean and the median</a:t>
            </a:r>
          </a:p>
        </p:txBody>
      </p:sp>
      <p:pic>
        <p:nvPicPr>
          <p:cNvPr id="5" name="Picture 4">
            <a:extLst>
              <a:ext uri="{FF2B5EF4-FFF2-40B4-BE49-F238E27FC236}">
                <a16:creationId xmlns:a16="http://schemas.microsoft.com/office/drawing/2014/main" id="{892A91D6-9D24-2605-4436-4D2C4585006D}"/>
              </a:ext>
            </a:extLst>
          </p:cNvPr>
          <p:cNvPicPr>
            <a:picLocks noChangeAspect="1"/>
          </p:cNvPicPr>
          <p:nvPr/>
        </p:nvPicPr>
        <p:blipFill>
          <a:blip r:embed="rId2"/>
          <a:stretch>
            <a:fillRect/>
          </a:stretch>
        </p:blipFill>
        <p:spPr>
          <a:xfrm>
            <a:off x="770661" y="1246563"/>
            <a:ext cx="10650677" cy="1520263"/>
          </a:xfrm>
          <a:prstGeom prst="rect">
            <a:avLst/>
          </a:prstGeom>
        </p:spPr>
      </p:pic>
      <p:pic>
        <p:nvPicPr>
          <p:cNvPr id="9" name="Picture 8">
            <a:extLst>
              <a:ext uri="{FF2B5EF4-FFF2-40B4-BE49-F238E27FC236}">
                <a16:creationId xmlns:a16="http://schemas.microsoft.com/office/drawing/2014/main" id="{63FD086C-E856-2E4A-94E2-B2F2C63CD8EA}"/>
              </a:ext>
            </a:extLst>
          </p:cNvPr>
          <p:cNvPicPr>
            <a:picLocks noChangeAspect="1"/>
          </p:cNvPicPr>
          <p:nvPr/>
        </p:nvPicPr>
        <p:blipFill>
          <a:blip r:embed="rId3"/>
          <a:stretch>
            <a:fillRect/>
          </a:stretch>
        </p:blipFill>
        <p:spPr>
          <a:xfrm>
            <a:off x="812832" y="4742329"/>
            <a:ext cx="2186608" cy="1371600"/>
          </a:xfrm>
          <a:prstGeom prst="rect">
            <a:avLst/>
          </a:prstGeom>
        </p:spPr>
      </p:pic>
      <p:sp>
        <p:nvSpPr>
          <p:cNvPr id="10" name="Text Placeholder 2">
            <a:extLst>
              <a:ext uri="{FF2B5EF4-FFF2-40B4-BE49-F238E27FC236}">
                <a16:creationId xmlns:a16="http://schemas.microsoft.com/office/drawing/2014/main" id="{F177FF5E-1BA9-1699-3A6B-CEAD9EBEF41E}"/>
              </a:ext>
            </a:extLst>
          </p:cNvPr>
          <p:cNvSpPr txBox="1">
            <a:spLocks/>
          </p:cNvSpPr>
          <p:nvPr/>
        </p:nvSpPr>
        <p:spPr>
          <a:xfrm>
            <a:off x="3155250" y="4747631"/>
            <a:ext cx="3808723" cy="12587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rgbClr val="000000"/>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a:solidFill>
                  <a:srgbClr val="000000"/>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kern="1200">
                <a:solidFill>
                  <a:srgbClr val="000000"/>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rgbClr val="000000"/>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rgbClr val="000000"/>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Observation of categorical features:</a:t>
            </a:r>
          </a:p>
          <a:p>
            <a:pPr marL="228600" indent="-228600">
              <a:buFont typeface="Arial" panose="020B0604020202020204" pitchFamily="34" charset="0"/>
              <a:buAutoNum type="arabicPeriod"/>
            </a:pPr>
            <a:r>
              <a:rPr lang="en-US" sz="1200" dirty="0" err="1"/>
              <a:t>IsHoliday</a:t>
            </a:r>
            <a:r>
              <a:rPr lang="en-US" sz="1200" dirty="0"/>
              <a:t> only has 2 values, "True" or "False".</a:t>
            </a:r>
          </a:p>
          <a:p>
            <a:pPr marL="228600" indent="-228600">
              <a:buFont typeface="Arial" panose="020B0604020202020204" pitchFamily="34" charset="0"/>
              <a:buAutoNum type="arabicPeriod"/>
            </a:pPr>
            <a:r>
              <a:rPr lang="en-US" sz="1200" dirty="0"/>
              <a:t>Most Walmart stores are Type A.</a:t>
            </a:r>
          </a:p>
          <a:p>
            <a:pPr marL="228600" indent="-228600">
              <a:buFont typeface="Arial" panose="020B0604020202020204" pitchFamily="34" charset="0"/>
              <a:buAutoNum type="arabicPeriod"/>
            </a:pPr>
            <a:r>
              <a:rPr lang="en-US" sz="1200" dirty="0"/>
              <a:t>The dataset is historical data for 2 years and 9 months.</a:t>
            </a:r>
          </a:p>
        </p:txBody>
      </p:sp>
      <p:sp>
        <p:nvSpPr>
          <p:cNvPr id="14" name="Text Placeholder 2">
            <a:extLst>
              <a:ext uri="{FF2B5EF4-FFF2-40B4-BE49-F238E27FC236}">
                <a16:creationId xmlns:a16="http://schemas.microsoft.com/office/drawing/2014/main" id="{10754354-F597-3DA9-0FAC-5A1BB466E43C}"/>
              </a:ext>
            </a:extLst>
          </p:cNvPr>
          <p:cNvSpPr txBox="1">
            <a:spLocks/>
          </p:cNvSpPr>
          <p:nvPr/>
        </p:nvSpPr>
        <p:spPr>
          <a:xfrm>
            <a:off x="7162384" y="4742329"/>
            <a:ext cx="4085086" cy="12640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rgbClr val="000000"/>
                </a:solidFill>
                <a:latin typeface="Bogle" panose="020B0503020203060203" pitchFamily="34" charset="77"/>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a:solidFill>
                  <a:srgbClr val="000000"/>
                </a:solidFill>
                <a:latin typeface="Bogle" panose="020B0503020203060203" pitchFamily="34" charset="77"/>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kern="1200">
                <a:solidFill>
                  <a:srgbClr val="000000"/>
                </a:solidFill>
                <a:latin typeface="Bogle" panose="020B0503020203060203" pitchFamily="34" charset="77"/>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rgbClr val="000000"/>
                </a:solidFill>
                <a:latin typeface="Bogle" panose="020B0503020203060203" pitchFamily="34" charset="77"/>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rgbClr val="000000"/>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Since the only unique day is Friday, it shows that this data reflects weekly transactions. Therefore, we can't perform the daily analysis.</a:t>
            </a:r>
          </a:p>
        </p:txBody>
      </p:sp>
      <p:sp>
        <p:nvSpPr>
          <p:cNvPr id="6" name="Rectangle 5">
            <a:extLst>
              <a:ext uri="{FF2B5EF4-FFF2-40B4-BE49-F238E27FC236}">
                <a16:creationId xmlns:a16="http://schemas.microsoft.com/office/drawing/2014/main" id="{4C4A20F9-342E-D1D3-8B4D-5DE21BC5390B}"/>
              </a:ext>
            </a:extLst>
          </p:cNvPr>
          <p:cNvSpPr/>
          <p:nvPr/>
        </p:nvSpPr>
        <p:spPr>
          <a:xfrm>
            <a:off x="2369489" y="1916265"/>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1D872EA0-AC50-3F4B-E86F-95328533F5E0}"/>
              </a:ext>
            </a:extLst>
          </p:cNvPr>
          <p:cNvSpPr/>
          <p:nvPr/>
        </p:nvSpPr>
        <p:spPr>
          <a:xfrm>
            <a:off x="5473560" y="1916265"/>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96E7F547-F093-8655-C443-51FD5E234BDD}"/>
              </a:ext>
            </a:extLst>
          </p:cNvPr>
          <p:cNvSpPr/>
          <p:nvPr/>
        </p:nvSpPr>
        <p:spPr>
          <a:xfrm>
            <a:off x="6149011" y="1916265"/>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D3C9409C-DE57-F9BD-63DB-D807BAB0872A}"/>
              </a:ext>
            </a:extLst>
          </p:cNvPr>
          <p:cNvSpPr/>
          <p:nvPr/>
        </p:nvSpPr>
        <p:spPr>
          <a:xfrm>
            <a:off x="2369488" y="2250916"/>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9329550-91DE-585F-D37C-2883EAEDF4AC}"/>
              </a:ext>
            </a:extLst>
          </p:cNvPr>
          <p:cNvSpPr/>
          <p:nvPr/>
        </p:nvSpPr>
        <p:spPr>
          <a:xfrm>
            <a:off x="2369487" y="1573663"/>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8AA67303-77E8-A24F-F71F-10A42105F041}"/>
              </a:ext>
            </a:extLst>
          </p:cNvPr>
          <p:cNvSpPr/>
          <p:nvPr/>
        </p:nvSpPr>
        <p:spPr>
          <a:xfrm>
            <a:off x="5473560" y="1567334"/>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EDE91349-869D-D27F-FEE9-68CEEF7BE42A}"/>
              </a:ext>
            </a:extLst>
          </p:cNvPr>
          <p:cNvSpPr/>
          <p:nvPr/>
        </p:nvSpPr>
        <p:spPr>
          <a:xfrm>
            <a:off x="5473560" y="2436048"/>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BFB972E5-743C-A920-7FFA-C987CAD1198E}"/>
              </a:ext>
            </a:extLst>
          </p:cNvPr>
          <p:cNvSpPr/>
          <p:nvPr/>
        </p:nvSpPr>
        <p:spPr>
          <a:xfrm>
            <a:off x="6149010" y="2435356"/>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12639510-5852-9D19-17BF-76C9F1B8DB25}"/>
              </a:ext>
            </a:extLst>
          </p:cNvPr>
          <p:cNvSpPr/>
          <p:nvPr/>
        </p:nvSpPr>
        <p:spPr>
          <a:xfrm>
            <a:off x="6149011" y="1567735"/>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01CE3565-EFC0-C49E-5997-57B433388D5C}"/>
              </a:ext>
            </a:extLst>
          </p:cNvPr>
          <p:cNvSpPr/>
          <p:nvPr/>
        </p:nvSpPr>
        <p:spPr>
          <a:xfrm>
            <a:off x="6779405" y="2435356"/>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a:extLst>
              <a:ext uri="{FF2B5EF4-FFF2-40B4-BE49-F238E27FC236}">
                <a16:creationId xmlns:a16="http://schemas.microsoft.com/office/drawing/2014/main" id="{DF0005AA-15FE-CB99-6C58-0AAAF3282C79}"/>
              </a:ext>
            </a:extLst>
          </p:cNvPr>
          <p:cNvSpPr/>
          <p:nvPr/>
        </p:nvSpPr>
        <p:spPr>
          <a:xfrm>
            <a:off x="6779404" y="1567334"/>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8ED99A88-46E0-B0EF-63B8-562DDC740063}"/>
              </a:ext>
            </a:extLst>
          </p:cNvPr>
          <p:cNvSpPr/>
          <p:nvPr/>
        </p:nvSpPr>
        <p:spPr>
          <a:xfrm>
            <a:off x="7374937" y="2435356"/>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492AEC66-7477-ECB4-C8D8-BC2A7212E68A}"/>
              </a:ext>
            </a:extLst>
          </p:cNvPr>
          <p:cNvSpPr/>
          <p:nvPr/>
        </p:nvSpPr>
        <p:spPr>
          <a:xfrm>
            <a:off x="7374118" y="1576047"/>
            <a:ext cx="556591"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a:extLst>
              <a:ext uri="{FF2B5EF4-FFF2-40B4-BE49-F238E27FC236}">
                <a16:creationId xmlns:a16="http://schemas.microsoft.com/office/drawing/2014/main" id="{A262142D-FEA9-CB42-5011-C04A51AEF129}"/>
              </a:ext>
            </a:extLst>
          </p:cNvPr>
          <p:cNvSpPr/>
          <p:nvPr/>
        </p:nvSpPr>
        <p:spPr>
          <a:xfrm>
            <a:off x="1932167" y="5352509"/>
            <a:ext cx="143124"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48A5FF3A-AD21-77D4-3DF9-5D8486188E3D}"/>
              </a:ext>
            </a:extLst>
          </p:cNvPr>
          <p:cNvSpPr/>
          <p:nvPr/>
        </p:nvSpPr>
        <p:spPr>
          <a:xfrm>
            <a:off x="1567732" y="5155051"/>
            <a:ext cx="143124" cy="1431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3250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 Univariate Analysis</a:t>
            </a:r>
          </a:p>
        </p:txBody>
      </p:sp>
      <p:sp>
        <p:nvSpPr>
          <p:cNvPr id="3" name="Text Placeholder 2">
            <a:extLst>
              <a:ext uri="{FF2B5EF4-FFF2-40B4-BE49-F238E27FC236}">
                <a16:creationId xmlns:a16="http://schemas.microsoft.com/office/drawing/2014/main" id="{42F9D743-20E0-4848-853A-0C2CF8E625D8}"/>
              </a:ext>
            </a:extLst>
          </p:cNvPr>
          <p:cNvSpPr>
            <a:spLocks noGrp="1"/>
          </p:cNvSpPr>
          <p:nvPr>
            <p:ph type="body" sz="quarter" idx="14"/>
          </p:nvPr>
        </p:nvSpPr>
        <p:spPr>
          <a:xfrm>
            <a:off x="2395471" y="5259024"/>
            <a:ext cx="7401058" cy="980984"/>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r>
              <a:rPr lang="en-US" sz="1400" dirty="0">
                <a:latin typeface="Bogle" panose="020B0503020203060203"/>
              </a:rPr>
              <a:t>Observation:</a:t>
            </a:r>
          </a:p>
          <a:p>
            <a:pPr marL="228600" indent="-228600">
              <a:buAutoNum type="arabicPeriod"/>
            </a:pPr>
            <a:r>
              <a:rPr lang="en-US" sz="1400" dirty="0">
                <a:latin typeface="Bogle" panose="020B0503020203060203"/>
              </a:rPr>
              <a:t>`</a:t>
            </a:r>
            <a:r>
              <a:rPr lang="en-US" sz="1400" dirty="0" err="1">
                <a:latin typeface="Bogle" panose="020B0503020203060203"/>
              </a:rPr>
              <a:t>MarkDowns`</a:t>
            </a:r>
            <a:r>
              <a:rPr lang="en-US" sz="1400" dirty="0">
                <a:latin typeface="Bogle" panose="020B0503020203060203"/>
              </a:rPr>
              <a:t> have so many outliers. Will determine later if it will be used for modelling.</a:t>
            </a:r>
          </a:p>
          <a:p>
            <a:pPr marL="228600" indent="-228600">
              <a:buAutoNum type="arabicPeriod"/>
            </a:pPr>
            <a:r>
              <a:rPr lang="en-US" sz="1400" dirty="0">
                <a:latin typeface="Bogle" panose="020B0503020203060203"/>
              </a:rPr>
              <a:t>`</a:t>
            </a:r>
            <a:r>
              <a:rPr lang="en-US" sz="1400" dirty="0" err="1">
                <a:latin typeface="Bogle" panose="020B0503020203060203"/>
              </a:rPr>
              <a:t>Weekly_Sales</a:t>
            </a:r>
            <a:r>
              <a:rPr lang="en-US" sz="1400" dirty="0">
                <a:latin typeface="Bogle" panose="020B0503020203060203"/>
              </a:rPr>
              <a:t>` and `Unemployment` also have many outliers, but not as much as `</a:t>
            </a:r>
            <a:r>
              <a:rPr lang="en-US" sz="1400" dirty="0" err="1">
                <a:latin typeface="Bogle" panose="020B0503020203060203"/>
              </a:rPr>
              <a:t>MarkDowns</a:t>
            </a:r>
            <a:r>
              <a:rPr lang="en-US" sz="1400" dirty="0">
                <a:latin typeface="Bogle" panose="020B0503020203060203"/>
              </a:rPr>
              <a:t>`.</a:t>
            </a:r>
          </a:p>
        </p:txBody>
      </p:sp>
      <p:pic>
        <p:nvPicPr>
          <p:cNvPr id="7" name="Picture 6">
            <a:extLst>
              <a:ext uri="{FF2B5EF4-FFF2-40B4-BE49-F238E27FC236}">
                <a16:creationId xmlns:a16="http://schemas.microsoft.com/office/drawing/2014/main" id="{F1DB02B0-BA3F-8D24-AF98-9F1F820DDBBC}"/>
              </a:ext>
            </a:extLst>
          </p:cNvPr>
          <p:cNvPicPr>
            <a:picLocks noChangeAspect="1"/>
          </p:cNvPicPr>
          <p:nvPr/>
        </p:nvPicPr>
        <p:blipFill>
          <a:blip r:embed="rId2"/>
          <a:stretch>
            <a:fillRect/>
          </a:stretch>
        </p:blipFill>
        <p:spPr>
          <a:xfrm>
            <a:off x="1164359" y="1476323"/>
            <a:ext cx="9731583" cy="3779848"/>
          </a:xfrm>
          <a:prstGeom prst="rect">
            <a:avLst/>
          </a:prstGeom>
        </p:spPr>
      </p:pic>
      <p:sp>
        <p:nvSpPr>
          <p:cNvPr id="4" name="Rectangle 3">
            <a:extLst>
              <a:ext uri="{FF2B5EF4-FFF2-40B4-BE49-F238E27FC236}">
                <a16:creationId xmlns:a16="http://schemas.microsoft.com/office/drawing/2014/main" id="{8C0262C1-EE53-1F53-AC7C-0F2F6CDAB7B7}"/>
              </a:ext>
            </a:extLst>
          </p:cNvPr>
          <p:cNvSpPr/>
          <p:nvPr/>
        </p:nvSpPr>
        <p:spPr>
          <a:xfrm>
            <a:off x="7658430" y="1477213"/>
            <a:ext cx="3179197" cy="18225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F4587ACA-786D-570C-AD44-AC1103EECB83}"/>
              </a:ext>
            </a:extLst>
          </p:cNvPr>
          <p:cNvSpPr/>
          <p:nvPr/>
        </p:nvSpPr>
        <p:spPr>
          <a:xfrm>
            <a:off x="1296059" y="3366247"/>
            <a:ext cx="2130953" cy="18225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257EBA9B-F5D0-7445-7915-2E4B41774E59}"/>
              </a:ext>
            </a:extLst>
          </p:cNvPr>
          <p:cNvSpPr/>
          <p:nvPr/>
        </p:nvSpPr>
        <p:spPr>
          <a:xfrm>
            <a:off x="3326295" y="1467507"/>
            <a:ext cx="1086680" cy="18225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47E556E2-BB06-3047-EBB6-1EABB22ACC6F}"/>
              </a:ext>
            </a:extLst>
          </p:cNvPr>
          <p:cNvSpPr/>
          <p:nvPr/>
        </p:nvSpPr>
        <p:spPr>
          <a:xfrm>
            <a:off x="4750904" y="3365816"/>
            <a:ext cx="759350" cy="18225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31819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 KDE Plot for Knowing the Distribution Form</a:t>
            </a:r>
          </a:p>
        </p:txBody>
      </p:sp>
      <p:sp>
        <p:nvSpPr>
          <p:cNvPr id="3" name="Text Placeholder 2">
            <a:extLst>
              <a:ext uri="{FF2B5EF4-FFF2-40B4-BE49-F238E27FC236}">
                <a16:creationId xmlns:a16="http://schemas.microsoft.com/office/drawing/2014/main" id="{42F9D743-20E0-4848-853A-0C2CF8E625D8}"/>
              </a:ext>
            </a:extLst>
          </p:cNvPr>
          <p:cNvSpPr>
            <a:spLocks noGrp="1"/>
          </p:cNvSpPr>
          <p:nvPr>
            <p:ph type="body" sz="quarter" idx="14"/>
          </p:nvPr>
        </p:nvSpPr>
        <p:spPr>
          <a:xfrm>
            <a:off x="7561682" y="1486301"/>
            <a:ext cx="4398767" cy="3170539"/>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just"/>
            <a:r>
              <a:rPr lang="en-US" sz="1400" dirty="0">
                <a:latin typeface="Bogle" panose="020B0503020203060203"/>
              </a:rPr>
              <a:t>Observation:</a:t>
            </a:r>
          </a:p>
          <a:p>
            <a:pPr marL="228600" indent="-228600" algn="just">
              <a:buAutoNum type="arabicPeriod"/>
            </a:pPr>
            <a:r>
              <a:rPr lang="en-US" sz="1400" dirty="0">
                <a:latin typeface="Bogle" panose="020B0503020203060203"/>
              </a:rPr>
              <a:t>We can ignore interpreting feature columns with limited discrete values such as `Day`, `Week`, `Month`, `Year`, `Store`, `Dept`, `Size`</a:t>
            </a:r>
          </a:p>
          <a:p>
            <a:pPr marL="228600" indent="-228600" algn="just">
              <a:buAutoNum type="arabicPeriod"/>
            </a:pPr>
            <a:r>
              <a:rPr lang="en-US" sz="1400" dirty="0">
                <a:latin typeface="Bogle" panose="020B0503020203060203"/>
              </a:rPr>
              <a:t>The true continuous numeric features: `Temperature`, `</a:t>
            </a:r>
            <a:r>
              <a:rPr lang="en-US" sz="1400" dirty="0" err="1">
                <a:latin typeface="Bogle" panose="020B0503020203060203"/>
              </a:rPr>
              <a:t>Fuel_Price</a:t>
            </a:r>
            <a:r>
              <a:rPr lang="en-US" sz="1400" dirty="0">
                <a:latin typeface="Bogle" panose="020B0503020203060203"/>
              </a:rPr>
              <a:t>`, and `Unemployment` are somewhat symmetric, which  is good (no need to transform them to approximate normal distribution). However, for `CPI`, it seems like it's bimodal distribution.</a:t>
            </a:r>
          </a:p>
          <a:p>
            <a:pPr marL="228600" indent="-228600" algn="just">
              <a:buAutoNum type="arabicPeriod"/>
            </a:pPr>
            <a:r>
              <a:rPr lang="en-US" sz="1400" dirty="0">
                <a:latin typeface="Bogle" panose="020B0503020203060203"/>
              </a:rPr>
              <a:t>`</a:t>
            </a:r>
            <a:r>
              <a:rPr lang="en-US" sz="1400" dirty="0" err="1">
                <a:latin typeface="Bogle" panose="020B0503020203060203"/>
              </a:rPr>
              <a:t>MarkDowns`</a:t>
            </a:r>
            <a:r>
              <a:rPr lang="en-US" sz="1400" dirty="0">
                <a:latin typeface="Bogle" panose="020B0503020203060203"/>
              </a:rPr>
              <a:t> are positively skewed.</a:t>
            </a:r>
          </a:p>
          <a:p>
            <a:pPr marL="228600" indent="-228600" algn="just">
              <a:buAutoNum type="arabicPeriod"/>
            </a:pPr>
            <a:r>
              <a:rPr lang="en-US" sz="1400" dirty="0">
                <a:latin typeface="Bogle" panose="020B0503020203060203"/>
              </a:rPr>
              <a:t>In terms of the target variable, `</a:t>
            </a:r>
            <a:r>
              <a:rPr lang="en-US" sz="1400" dirty="0" err="1">
                <a:latin typeface="Bogle" panose="020B0503020203060203"/>
              </a:rPr>
              <a:t>Weekly_Sales</a:t>
            </a:r>
            <a:r>
              <a:rPr lang="en-US" sz="1400" dirty="0">
                <a:latin typeface="Bogle" panose="020B0503020203060203"/>
              </a:rPr>
              <a:t>` is positively skewed.</a:t>
            </a:r>
          </a:p>
        </p:txBody>
      </p:sp>
      <p:pic>
        <p:nvPicPr>
          <p:cNvPr id="5" name="Picture 4">
            <a:extLst>
              <a:ext uri="{FF2B5EF4-FFF2-40B4-BE49-F238E27FC236}">
                <a16:creationId xmlns:a16="http://schemas.microsoft.com/office/drawing/2014/main" id="{7AFA0EA3-ADC6-DBCB-B3CC-3E8AC9177565}"/>
              </a:ext>
            </a:extLst>
          </p:cNvPr>
          <p:cNvPicPr>
            <a:picLocks noChangeAspect="1"/>
          </p:cNvPicPr>
          <p:nvPr/>
        </p:nvPicPr>
        <p:blipFill>
          <a:blip r:embed="rId2"/>
          <a:stretch>
            <a:fillRect/>
          </a:stretch>
        </p:blipFill>
        <p:spPr>
          <a:xfrm>
            <a:off x="231551" y="1486302"/>
            <a:ext cx="7182261" cy="4251668"/>
          </a:xfrm>
          <a:prstGeom prst="rect">
            <a:avLst/>
          </a:prstGeom>
        </p:spPr>
      </p:pic>
      <p:sp>
        <p:nvSpPr>
          <p:cNvPr id="4" name="Rectangle 3">
            <a:extLst>
              <a:ext uri="{FF2B5EF4-FFF2-40B4-BE49-F238E27FC236}">
                <a16:creationId xmlns:a16="http://schemas.microsoft.com/office/drawing/2014/main" id="{3506E07D-BA8D-FD38-E385-BC793D6C238E}"/>
              </a:ext>
            </a:extLst>
          </p:cNvPr>
          <p:cNvSpPr/>
          <p:nvPr/>
        </p:nvSpPr>
        <p:spPr>
          <a:xfrm>
            <a:off x="3501224" y="1486302"/>
            <a:ext cx="1086679" cy="111910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848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94E4F2-D210-CD41-87BB-CA6E09916285}"/>
              </a:ext>
            </a:extLst>
          </p:cNvPr>
          <p:cNvSpPr>
            <a:spLocks noGrp="1"/>
          </p:cNvSpPr>
          <p:nvPr>
            <p:ph type="body" sz="quarter" idx="13"/>
          </p:nvPr>
        </p:nvSpPr>
        <p:spPr/>
        <p:txBody>
          <a:bodyPr/>
          <a:lstStyle/>
          <a:p>
            <a:r>
              <a:rPr lang="en-US" dirty="0"/>
              <a:t>EDA</a:t>
            </a:r>
          </a:p>
        </p:txBody>
      </p:sp>
      <p:pic>
        <p:nvPicPr>
          <p:cNvPr id="7" name="Picture 6">
            <a:extLst>
              <a:ext uri="{FF2B5EF4-FFF2-40B4-BE49-F238E27FC236}">
                <a16:creationId xmlns:a16="http://schemas.microsoft.com/office/drawing/2014/main" id="{75024779-79A1-3F23-823A-7DB863BCD7DA}"/>
              </a:ext>
            </a:extLst>
          </p:cNvPr>
          <p:cNvPicPr>
            <a:picLocks noChangeAspect="1"/>
          </p:cNvPicPr>
          <p:nvPr/>
        </p:nvPicPr>
        <p:blipFill>
          <a:blip r:embed="rId2"/>
          <a:stretch>
            <a:fillRect/>
          </a:stretch>
        </p:blipFill>
        <p:spPr>
          <a:xfrm>
            <a:off x="404253" y="1514461"/>
            <a:ext cx="11598645" cy="2911092"/>
          </a:xfrm>
          <a:prstGeom prst="rect">
            <a:avLst/>
          </a:prstGeom>
        </p:spPr>
      </p:pic>
      <p:sp>
        <p:nvSpPr>
          <p:cNvPr id="12" name="Text Placeholder 2">
            <a:extLst>
              <a:ext uri="{FF2B5EF4-FFF2-40B4-BE49-F238E27FC236}">
                <a16:creationId xmlns:a16="http://schemas.microsoft.com/office/drawing/2014/main" id="{1178A40F-B79B-FA86-1B78-F231B9444D63}"/>
              </a:ext>
            </a:extLst>
          </p:cNvPr>
          <p:cNvSpPr>
            <a:spLocks noGrp="1"/>
          </p:cNvSpPr>
          <p:nvPr>
            <p:ph type="body" sz="quarter" idx="14"/>
          </p:nvPr>
        </p:nvSpPr>
        <p:spPr>
          <a:xfrm>
            <a:off x="1046375" y="4786391"/>
            <a:ext cx="10030120" cy="144120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just"/>
            <a:r>
              <a:rPr lang="en-US" sz="1600" dirty="0">
                <a:latin typeface="Bogle" panose="020B0503020203060203"/>
              </a:rPr>
              <a:t>There are lots of discounts in week 5-8, 46-48, dan 51-52. There’s Super Bowl in week 5-8, Thanksgiving and Black Friday in week 46-48, and Christmas in week 51-52.</a:t>
            </a:r>
          </a:p>
          <a:p>
            <a:pPr algn="just"/>
            <a:endParaRPr lang="en-US" sz="1600" dirty="0">
              <a:latin typeface="Bogle" panose="020B0503020203060203"/>
            </a:endParaRPr>
          </a:p>
          <a:p>
            <a:pPr algn="just"/>
            <a:r>
              <a:rPr lang="en-US" sz="1600" b="1" dirty="0">
                <a:latin typeface="Bogle" panose="020B0503020203060203"/>
              </a:rPr>
              <a:t>Sales increases as the discounts (markdowns) increases.</a:t>
            </a:r>
          </a:p>
          <a:p>
            <a:pPr marL="228600" indent="-228600" algn="just">
              <a:buAutoNum type="arabicPeriod"/>
            </a:pPr>
            <a:endParaRPr lang="en-US" sz="1600" dirty="0">
              <a:latin typeface="Bogle" panose="020B0503020203060203"/>
            </a:endParaRPr>
          </a:p>
        </p:txBody>
      </p:sp>
    </p:spTree>
    <p:extLst>
      <p:ext uri="{BB962C8B-B14F-4D97-AF65-F5344CB8AC3E}">
        <p14:creationId xmlns:p14="http://schemas.microsoft.com/office/powerpoint/2010/main" val="58590395"/>
      </p:ext>
    </p:extLst>
  </p:cSld>
  <p:clrMapOvr>
    <a:masterClrMapping/>
  </p:clrMapOvr>
</p:sld>
</file>

<file path=ppt/theme/theme1.xml><?xml version="1.0" encoding="utf-8"?>
<a:theme xmlns:a="http://schemas.openxmlformats.org/drawingml/2006/main" name="Office Theme">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accent3"/>
            </a:solidFill>
            <a:latin typeface="Bogle" panose="020B0503020203060203" pitchFamily="34" charset="77"/>
          </a:defRPr>
        </a:defPPr>
      </a:lstStyle>
    </a:txDef>
  </a:objectDefaults>
  <a:extraClrSchemeLst/>
  <a:extLst>
    <a:ext uri="{05A4C25C-085E-4340-85A3-A5531E510DB2}">
      <thm15:themeFamily xmlns:thm15="http://schemas.microsoft.com/office/thememl/2012/main" name="PowerpointTemplate_AssociateBrand_200709" id="{24650400-1060-F443-91D3-FF96CB987B1B}" vid="{DCF35337-0769-AA4E-8C7C-3171C2C39561}"/>
    </a:ext>
  </a:extLst>
</a:theme>
</file>

<file path=ppt/theme/theme2.xml><?xml version="1.0" encoding="utf-8"?>
<a:theme xmlns:a="http://schemas.openxmlformats.org/drawingml/2006/main" name="Custom Design">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_AssociateBrand_200709" id="{24650400-1060-F443-91D3-FF96CB987B1B}" vid="{DA6A65A9-187F-B347-A75F-8292B4AB75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D3BAA246B52B4EB099E856BD5822FD" ma:contentTypeVersion="12" ma:contentTypeDescription="Create a new document." ma:contentTypeScope="" ma:versionID="1f25e3c53ce0afa0580163df253f1cc6">
  <xsd:schema xmlns:xsd="http://www.w3.org/2001/XMLSchema" xmlns:xs="http://www.w3.org/2001/XMLSchema" xmlns:p="http://schemas.microsoft.com/office/2006/metadata/properties" xmlns:ns2="5b34241c-4db6-4fb2-86f9-b50e8ebabed6" xmlns:ns3="e7fa269e-0501-4b9e-8494-04a0dc37c81c" targetNamespace="http://schemas.microsoft.com/office/2006/metadata/properties" ma:root="true" ma:fieldsID="ebd68211238a57a3cdb37cc30747e56a" ns2:_="" ns3:_="">
    <xsd:import namespace="5b34241c-4db6-4fb2-86f9-b50e8ebabed6"/>
    <xsd:import namespace="e7fa269e-0501-4b9e-8494-04a0dc37c8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241c-4db6-4fb2-86f9-b50e8ebabe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fa269e-0501-4b9e-8494-04a0dc37c81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C94564-C098-4EED-A8E4-9029ACB3935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7B6DF9-855E-4AF1-8621-2182BED202F6}">
  <ds:schemaRefs>
    <ds:schemaRef ds:uri="http://schemas.microsoft.com/sharepoint/v3/contenttype/forms"/>
  </ds:schemaRefs>
</ds:datastoreItem>
</file>

<file path=customXml/itemProps3.xml><?xml version="1.0" encoding="utf-8"?>
<ds:datastoreItem xmlns:ds="http://schemas.openxmlformats.org/officeDocument/2006/customXml" ds:itemID="{3D029C1A-A48D-44F3-9AE1-F37831819E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241c-4db6-4fb2-86f9-b50e8ebabed6"/>
    <ds:schemaRef ds:uri="e7fa269e-0501-4b9e-8494-04a0dc37c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7955</TotalTime>
  <Words>1553</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Bogle</vt:lpstr>
      <vt:lpstr>Calibri</vt:lpstr>
      <vt:lpstr>inherit</vt:lpstr>
      <vt:lpstr>Inter</vt:lpstr>
      <vt:lpstr>Roboto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Jocelyn Schneider</dc:creator>
  <cp:lastModifiedBy>Shabrina Ghassani</cp:lastModifiedBy>
  <cp:revision>122</cp:revision>
  <dcterms:created xsi:type="dcterms:W3CDTF">2020-06-29T17:10:02Z</dcterms:created>
  <dcterms:modified xsi:type="dcterms:W3CDTF">2023-07-13T07:11:55Z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0x0101007DD3BAA246B52B4EB099E856BD5822FD</vt:lpwstr>
  </property>
</Properties>
</file>