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4000" b="1" dirty="0">
                <a:solidFill>
                  <a:schemeClr val="bg1"/>
                </a:solidFill>
              </a:rPr>
              <a:t>UTS DATA MINING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5E00-A9BC-4A10-9994-087D179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FD4C-20DC-4EEE-9ED8-BA3090BD5F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C7282-D6B7-48B3-BBF5-8577C48E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12"/>
            <a:ext cx="12192000" cy="43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F354-C5B3-41C5-A600-B8B8A8D5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472A-1B7B-474D-BE39-D029F6CF8C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1759-8CDE-4E66-8849-A4DFD7D9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59"/>
            <a:ext cx="12192000" cy="63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34E0-1C93-4570-A50C-E53F86AD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688B-4FE7-4C29-BB67-BBFFBE8EA3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AB53-4D39-429D-A5BA-3FEA410C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658"/>
            <a:ext cx="12192000" cy="51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408-13F1-4963-AF9C-F726D3C2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7B70-D004-40E3-B798-768E29606E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2202-48F4-4A75-A945-418B8B5E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658"/>
            <a:ext cx="12192000" cy="51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06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A743-496E-423C-9FB3-80A00CF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63C1-468A-4870-AFBB-B7E111F7AE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43573-53CD-47FB-BB5B-71B5EFCC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658"/>
            <a:ext cx="12192000" cy="51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18A-7661-4F2F-8537-7DC1D046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7A1F-1581-4474-8D74-051677AAF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4BA3D-DDD7-41D2-A333-CF04357C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456"/>
            <a:ext cx="12192000" cy="6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F89E-E529-4D60-8DEE-70B1599B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2718-F755-4979-8539-35DE14A1EA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6550-D70B-423F-8C42-994DAF01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966"/>
            <a:ext cx="12192000" cy="53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C24-6CCF-42C6-A57F-BF4EECF5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8B1F-7E22-4BD9-ACCF-BFCE5EFC72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D599-4408-4B7B-997C-F90AA85B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039"/>
            <a:ext cx="12192000" cy="5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D650-391A-4327-AF9B-B1E13F8A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7087-D8AA-4E3D-9242-BEBAE9576D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2160D-D24A-4857-AD38-46949B4B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59"/>
            <a:ext cx="12192000" cy="63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39EC-8EF0-47A9-8BA6-1DC6AF3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E84B-DEB8-4368-B993-8D4939344A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AB21F-4278-409B-9BE7-BB12C785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" y="0"/>
            <a:ext cx="1213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12629F-CF82-4D83-98FD-9A2421711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67" b="399"/>
          <a:stretch/>
        </p:blipFill>
        <p:spPr>
          <a:xfrm>
            <a:off x="1545547" y="10648"/>
            <a:ext cx="9100906" cy="68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39BD-ED92-41BD-B06D-8F13F52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DF-E647-4DE3-8345-F1C2876BFE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42D45-7D8D-4619-A2F2-9CBBE41B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75"/>
            <a:ext cx="12192000" cy="58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3175-C2E0-4D9A-91AD-82D3CDCE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DAB4-4716-4642-BCE9-A5895AF95D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8FAD6-228A-47B5-B495-E3DC5466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372"/>
            <a:ext cx="12192000" cy="56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C20-DB6E-45FC-A0A2-E0ADDFB2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BD7C-33E9-4812-87DC-4B734C7ACE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E029C-A2AE-4863-86FF-6A1A0E5D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669"/>
            <a:ext cx="12192000" cy="55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9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A54-A2D4-41F1-B0EB-71ACCAF1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7BA4-52B4-495F-A6DF-D7DEE7FEC0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3DCA-B4DB-4159-83F5-A50A55A5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669"/>
            <a:ext cx="12192000" cy="55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9969-52AE-48A7-9EE3-AF506D02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C12E-1D8F-4B8D-B8BB-CA700C82E5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96BB7-CDBD-49DC-9A96-D9ECF72C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669"/>
            <a:ext cx="12192000" cy="55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A35-359F-4CC8-BB83-3A95533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FB56-AB7B-4FCC-BE31-9F6D5D1E42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1A674-0C0D-4A76-9BA1-808EE905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42"/>
            <a:ext cx="12192000" cy="56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1A4-7CD1-4C0A-8DEF-9D98B2D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E0C6-BADE-4DD1-B07B-F89D9CE250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2A45A-5F9C-4D58-94B7-03AB4EC8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753"/>
            <a:ext cx="12192000" cy="60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700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272</TotalTime>
  <Words>13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71</cp:revision>
  <dcterms:created xsi:type="dcterms:W3CDTF">2021-04-24T16:42:39Z</dcterms:created>
  <dcterms:modified xsi:type="dcterms:W3CDTF">2021-05-17T07:19:51Z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