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D" sz="2800" b="1" dirty="0" err="1">
                <a:solidFill>
                  <a:schemeClr val="bg1"/>
                </a:solidFill>
              </a:rPr>
              <a:t>Praktikum</a:t>
            </a:r>
            <a:r>
              <a:rPr lang="en-ID" sz="2800" b="1" dirty="0">
                <a:solidFill>
                  <a:schemeClr val="bg1"/>
                </a:solidFill>
              </a:rPr>
              <a:t> Cluster Analysis</a:t>
            </a:r>
            <a:endParaRPr lang="en-ID" sz="52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7C5F-D956-4F40-A391-8AFF14F0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7CB6-EE7E-4D67-A16E-798523B21E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FB716-4477-4B56-9B30-D5CC22DD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683"/>
            <a:ext cx="12192000" cy="51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707E-8F09-4A29-A214-927A6891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1680-78C5-4A24-9E0D-67B6A09371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B5285-AC16-4F26-904F-583184A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217"/>
            <a:ext cx="12192000" cy="43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F0D9-30D0-4C0F-8868-4ABEDD53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A4A7-AF1A-4720-B74B-9C1259E298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07DD5-5570-4BF0-A70A-27199CF6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958"/>
            <a:ext cx="12192000" cy="42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9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34DAD-C994-48DA-AA90-1A61BDDB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54" y="0"/>
            <a:ext cx="9149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EAA-79CE-417C-9C0E-F823A3DE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3260-FF51-4D80-B859-3DD9089C6F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090A3-8CC1-4273-9DED-014C77ED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7"/>
            <a:ext cx="12192000" cy="55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0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5D1F-FA84-413C-9303-A804E0D1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5236-1D90-4443-8C4A-D02E582955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606E4-34B5-43EB-AF43-6EA355A3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75"/>
            <a:ext cx="12192000" cy="6542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20B36-C1F4-4B55-B8E8-C2ECF6D6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65" y="1435608"/>
            <a:ext cx="2208672" cy="53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8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B5B-452D-4497-8CA9-48422899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327E-19EF-4E12-879B-B6E58577E7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267CA-9907-4F08-BE59-BD5A8691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214"/>
            <a:ext cx="12192000" cy="504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8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33DA-7AEB-404C-AEF8-77E82C90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1C7A-BFA1-4E47-8FFB-F61BCA332E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52A12-E9E6-403E-9891-FCFD43A0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620"/>
            <a:ext cx="12192000" cy="54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FBA9-D6BD-4EFD-B76B-E05497D6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75AB-89BE-410D-947F-47DEB48AFD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C6BF0-F4F4-41AE-80BD-F5433316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214"/>
            <a:ext cx="12192000" cy="504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9A18-D3D9-437B-AF9D-04ABDCE2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5802-7940-418A-8155-1D4627561D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6ADCE-6A34-4967-9EED-EBE35BBC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51"/>
            <a:ext cx="12192000" cy="6323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FF865-F389-44F8-A9A0-1C0937DA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96" y="1606858"/>
            <a:ext cx="2139503" cy="48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B8D0-C4BD-42D6-B0D8-0F8AE7F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B67A-0555-4025-B3C9-9C0F462305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C4684-2629-4C4B-9546-18260768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800"/>
            <a:ext cx="12192000" cy="35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9787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16c05727-aa75-4e4a-9b5f-8a80a1165891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{FC12306B-DB38-444D-9C4A-792719AD05E3}tf10001108_win32</Template>
  <TotalTime>230</TotalTime>
  <Words>13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71</cp:revision>
  <dcterms:created xsi:type="dcterms:W3CDTF">2021-04-24T16:42:39Z</dcterms:created>
  <dcterms:modified xsi:type="dcterms:W3CDTF">2021-05-25T07:48:34Z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