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BCC-64BA-4E72-B5BD-6FE1CE8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Praktikum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Preprocessing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F5EA1-EBFD-4D88-9509-0CEEF5F7557A}"/>
              </a:ext>
            </a:extLst>
          </p:cNvPr>
          <p:cNvSpPr txBox="1">
            <a:spLocks/>
          </p:cNvSpPr>
          <p:nvPr/>
        </p:nvSpPr>
        <p:spPr>
          <a:xfrm>
            <a:off x="521208" y="1408975"/>
            <a:ext cx="6876288" cy="335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D" b="1" dirty="0" err="1">
                <a:solidFill>
                  <a:schemeClr val="bg1"/>
                </a:solidFill>
              </a:rPr>
              <a:t>Praktikum</a:t>
            </a:r>
            <a:r>
              <a:rPr lang="en-ID" b="1" dirty="0">
                <a:solidFill>
                  <a:schemeClr val="bg1"/>
                </a:solidFill>
              </a:rPr>
              <a:t> Association Rule</a:t>
            </a:r>
            <a:endParaRPr lang="en-ID" sz="52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AE2FB-117B-4261-A08F-4C44E4422691}"/>
              </a:ext>
            </a:extLst>
          </p:cNvPr>
          <p:cNvSpPr txBox="1">
            <a:spLocks/>
          </p:cNvSpPr>
          <p:nvPr/>
        </p:nvSpPr>
        <p:spPr>
          <a:xfrm>
            <a:off x="521208" y="550404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Ulima Inas Shabrina(2110181048)</a:t>
            </a:r>
          </a:p>
        </p:txBody>
      </p:sp>
    </p:spTree>
    <p:extLst>
      <p:ext uri="{BB962C8B-B14F-4D97-AF65-F5344CB8AC3E}">
        <p14:creationId xmlns:p14="http://schemas.microsoft.com/office/powerpoint/2010/main" val="31752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64D63F-81C3-4E0B-A48C-E03D1F3A9BD8}"/>
              </a:ext>
            </a:extLst>
          </p:cNvPr>
          <p:cNvSpPr/>
          <p:nvPr/>
        </p:nvSpPr>
        <p:spPr>
          <a:xfrm>
            <a:off x="0" y="0"/>
            <a:ext cx="12192000" cy="68532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24E32-45C9-4E27-939B-61C72FA3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61975"/>
            <a:ext cx="7620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9B8C-5BE4-4EC8-9B50-AA975F03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1407-285D-4944-8B45-85CE1E4ECB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3C01D-8A28-4DEF-B46A-CA870EAA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075"/>
            <a:ext cx="12192000" cy="58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8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3713-3335-4B74-B3FE-E55CEDEC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8E2D-6C2D-44BF-AA13-9A476D09F7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BE11C-F893-4C7E-937E-0550724D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658"/>
            <a:ext cx="12192000" cy="51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0457-EBBF-4511-A443-792B934C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AA92-4E89-4DF6-BEAA-3C32793099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21D47-745F-4CB1-964A-6BCA2476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039"/>
            <a:ext cx="12192000" cy="54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DA4FD6-A967-44FC-B1F5-F4E4942C3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20"/>
          <a:stretch/>
        </p:blipFill>
        <p:spPr>
          <a:xfrm>
            <a:off x="3059011" y="0"/>
            <a:ext cx="6073977" cy="3551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8B600-288C-4C8B-9577-951D840A4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80"/>
          <a:stretch/>
        </p:blipFill>
        <p:spPr>
          <a:xfrm>
            <a:off x="3059011" y="3551068"/>
            <a:ext cx="6056358" cy="33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3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0470-904A-419B-9477-B117949E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5ABC-5A9C-4618-B7A4-F7F0F85BC3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0FF6E-598B-4A29-A10B-C134081B8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928"/>
            <a:ext cx="12192000" cy="56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ACD81-5D65-4BDC-B3B0-89E7DEF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5968786"/>
          </a:xfrm>
        </p:spPr>
        <p:txBody>
          <a:bodyPr anchor="ctr">
            <a:normAutofit/>
          </a:bodyPr>
          <a:lstStyle/>
          <a:p>
            <a:r>
              <a:rPr lang="en-US" sz="4800" b="1" spc="300" dirty="0" err="1">
                <a:solidFill>
                  <a:schemeClr val="bg1"/>
                </a:solidFill>
              </a:rPr>
              <a:t>Terimakasih</a:t>
            </a:r>
            <a:endParaRPr lang="en-ID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975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16c05727-aa75-4e4a-9b5f-8a80a1165891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{FC12306B-DB38-444D-9C4A-792719AD05E3}tf10001108_win32</Template>
  <TotalTime>239</TotalTime>
  <Words>13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Praktikum 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Data Preprocessing</dc:title>
  <dc:creator>Ulima Inas Shabrina</dc:creator>
  <cp:keywords/>
  <cp:lastModifiedBy>Ulima Inas Shabrina</cp:lastModifiedBy>
  <cp:revision>73</cp:revision>
  <dcterms:created xsi:type="dcterms:W3CDTF">2021-04-24T16:42:39Z</dcterms:created>
  <dcterms:modified xsi:type="dcterms:W3CDTF">2021-05-27T11:11:12Z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