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Predictive Mining for Time-Series Data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42F1E-FD8E-43D2-8A4D-1A5258FD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02" y="0"/>
            <a:ext cx="916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2E79-3F46-454E-8AC1-573A9A4F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266F-A32C-4FA2-B652-5F257700EA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56ACA-DFA3-4FF6-A5A7-A3746723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383"/>
            <a:ext cx="12192000" cy="60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9472-3A3D-4332-8164-F7E606D1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CB6B-3565-4042-B03C-67BAC0FCF7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C98B-30DD-4244-B5AA-1BEDD44D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033610"/>
            <a:ext cx="11858625" cy="445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CE3C-1D3D-47B9-9894-D9D722E0F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" t="1009" b="80971"/>
          <a:stretch/>
        </p:blipFill>
        <p:spPr>
          <a:xfrm>
            <a:off x="0" y="448056"/>
            <a:ext cx="12192000" cy="15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DD9-614F-48CA-9F25-126A2B92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63B4-D768-45C1-A67E-D483F1EDFC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9A9B3-FB48-4416-B31F-1FAC8319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620"/>
            <a:ext cx="12192000" cy="54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4DE-CB4C-4547-A2F5-59ACC63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81D1-D432-49A7-BF7C-0A4ABFF6CD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A1A20-00BE-4CC1-A7D9-B8B13A32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16"/>
            <a:ext cx="12192000" cy="57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B0A-B06F-4DD6-B963-AB78275E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F564-DF5F-434E-90FE-26C0A720F0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2E84F-8BC1-40EA-8F9E-7C2EC975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659"/>
            <a:ext cx="12192000" cy="18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7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243</TotalTime>
  <Words>15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76</cp:revision>
  <dcterms:created xsi:type="dcterms:W3CDTF">2021-04-24T16:42:39Z</dcterms:created>
  <dcterms:modified xsi:type="dcterms:W3CDTF">2021-05-31T03:53:01Z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