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D24726"/>
    <a:srgbClr val="404040"/>
    <a:srgbClr val="FF9B45"/>
    <a:srgbClr val="DD462F"/>
    <a:srgbClr val="F8CFB6"/>
    <a:srgbClr val="F8CAB6"/>
    <a:srgbClr val="923922"/>
    <a:srgbClr val="F5F5F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4/24/2021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4/24/2021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4/24/2021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27BCC-64BA-4E72-B5BD-6FE1CE8DB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>
                <a:solidFill>
                  <a:schemeClr val="bg1"/>
                </a:solidFill>
              </a:rPr>
              <a:t>Praktikum</a:t>
            </a:r>
            <a:r>
              <a:rPr lang="en-ID" dirty="0">
                <a:solidFill>
                  <a:schemeClr val="bg1"/>
                </a:solidFill>
              </a:rPr>
              <a:t> Data </a:t>
            </a:r>
            <a:r>
              <a:rPr lang="en-ID" dirty="0" err="1">
                <a:solidFill>
                  <a:schemeClr val="bg1"/>
                </a:solidFill>
              </a:rPr>
              <a:t>Preprocessing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95F5EA1-EBFD-4D88-9509-0CEEF5F7557A}"/>
              </a:ext>
            </a:extLst>
          </p:cNvPr>
          <p:cNvSpPr txBox="1">
            <a:spLocks/>
          </p:cNvSpPr>
          <p:nvPr/>
        </p:nvSpPr>
        <p:spPr>
          <a:xfrm>
            <a:off x="521208" y="1408975"/>
            <a:ext cx="6876288" cy="335552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ID" sz="5200" b="1" dirty="0">
                <a:solidFill>
                  <a:schemeClr val="bg1"/>
                </a:solidFill>
              </a:rPr>
              <a:t>Data Manipulation &amp; Visualisation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EAAE2FB-117B-4261-A08F-4C44E4422691}"/>
              </a:ext>
            </a:extLst>
          </p:cNvPr>
          <p:cNvSpPr txBox="1">
            <a:spLocks/>
          </p:cNvSpPr>
          <p:nvPr/>
        </p:nvSpPr>
        <p:spPr>
          <a:xfrm>
            <a:off x="521208" y="5504049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dirty="0">
                <a:solidFill>
                  <a:schemeClr val="bg1"/>
                </a:solidFill>
              </a:rPr>
              <a:t>Ulima Inas Shabrina(2110181048)</a:t>
            </a:r>
          </a:p>
        </p:txBody>
      </p:sp>
    </p:spTree>
    <p:extLst>
      <p:ext uri="{BB962C8B-B14F-4D97-AF65-F5344CB8AC3E}">
        <p14:creationId xmlns:p14="http://schemas.microsoft.com/office/powerpoint/2010/main" val="3175209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CCB5D-9128-49AE-8A04-3EA1695A7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253698" cy="640080"/>
          </a:xfrm>
        </p:spPr>
        <p:txBody>
          <a:bodyPr>
            <a:normAutofit/>
          </a:bodyPr>
          <a:lstStyle/>
          <a:p>
            <a:r>
              <a:rPr lang="en-US" sz="2200" dirty="0" err="1"/>
              <a:t>Menampilkan</a:t>
            </a:r>
            <a:r>
              <a:rPr lang="en-US" sz="2200" dirty="0"/>
              <a:t> </a:t>
            </a:r>
            <a:r>
              <a:rPr lang="en-US" sz="2200" dirty="0" err="1"/>
              <a:t>jumlah</a:t>
            </a:r>
            <a:r>
              <a:rPr lang="en-US" sz="2200" dirty="0"/>
              <a:t> </a:t>
            </a:r>
            <a:r>
              <a:rPr lang="en-US" sz="2200" dirty="0" err="1"/>
              <a:t>penumpang</a:t>
            </a:r>
            <a:r>
              <a:rPr lang="en-US" sz="2200" dirty="0"/>
              <a:t> yang </a:t>
            </a: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selamat</a:t>
            </a:r>
            <a:r>
              <a:rPr lang="en-US" sz="2200" dirty="0"/>
              <a:t> dan </a:t>
            </a:r>
            <a:r>
              <a:rPr lang="en-US" sz="2200" dirty="0" err="1"/>
              <a:t>selamat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masing </a:t>
            </a:r>
            <a:r>
              <a:rPr lang="en-US" sz="2200" dirty="0" err="1"/>
              <a:t>masing</a:t>
            </a:r>
            <a:r>
              <a:rPr lang="en-US" sz="2200" dirty="0"/>
              <a:t> </a:t>
            </a:r>
            <a:r>
              <a:rPr lang="en-US" sz="2200" dirty="0" err="1"/>
              <a:t>Pclass</a:t>
            </a:r>
            <a:endParaRPr lang="en-ID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330D2-58A0-4179-8A73-C726BE551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2086"/>
            <a:ext cx="12192000" cy="274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764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4AE89-9C6E-46A9-BA2A-8594A5D15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272716"/>
            <a:ext cx="11253698" cy="962526"/>
          </a:xfrm>
        </p:spPr>
        <p:txBody>
          <a:bodyPr>
            <a:normAutofit/>
          </a:bodyPr>
          <a:lstStyle/>
          <a:p>
            <a:r>
              <a:rPr lang="en-US" dirty="0" err="1"/>
              <a:t>Memvisualisasikan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class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sumbu</a:t>
            </a:r>
            <a:r>
              <a:rPr lang="en-US" dirty="0"/>
              <a:t> X = </a:t>
            </a:r>
            <a:r>
              <a:rPr lang="en-US" dirty="0" err="1"/>
              <a:t>urutan</a:t>
            </a:r>
            <a:r>
              <a:rPr lang="en-US" dirty="0"/>
              <a:t> Data dan </a:t>
            </a:r>
            <a:r>
              <a:rPr lang="en-US" dirty="0" err="1"/>
              <a:t>sumbu</a:t>
            </a:r>
            <a:r>
              <a:rPr lang="en-US" dirty="0"/>
              <a:t> Y = Sex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2A0FE9-204A-41E2-92D1-AE229424A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3380"/>
            <a:ext cx="12192000" cy="355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467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83325-E3B5-4336-A4BF-1C824B7C0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224589"/>
            <a:ext cx="11205572" cy="1042737"/>
          </a:xfrm>
        </p:spPr>
        <p:txBody>
          <a:bodyPr>
            <a:normAutofit/>
          </a:bodyPr>
          <a:lstStyle/>
          <a:p>
            <a:r>
              <a:rPr lang="en-US" dirty="0" err="1"/>
              <a:t>Memvisualisasikan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class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sumbu</a:t>
            </a:r>
            <a:r>
              <a:rPr lang="en-US" dirty="0"/>
              <a:t> X = </a:t>
            </a:r>
            <a:r>
              <a:rPr lang="en-US" dirty="0" err="1"/>
              <a:t>urutan</a:t>
            </a:r>
            <a:r>
              <a:rPr lang="en-US" dirty="0"/>
              <a:t> Data dan </a:t>
            </a:r>
            <a:r>
              <a:rPr lang="en-US" dirty="0" err="1"/>
              <a:t>sumbu</a:t>
            </a:r>
            <a:r>
              <a:rPr lang="en-US" dirty="0"/>
              <a:t> Y = Age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90F0D6-3943-4542-80AA-B050EC015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3380"/>
            <a:ext cx="12192000" cy="355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100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4ACD81-5D65-4BDC-B3B0-89E7DEF94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5968786"/>
          </a:xfrm>
        </p:spPr>
        <p:txBody>
          <a:bodyPr anchor="ctr">
            <a:normAutofit/>
          </a:bodyPr>
          <a:lstStyle/>
          <a:p>
            <a:r>
              <a:rPr lang="en-US" sz="4800" b="1" spc="300" dirty="0" err="1">
                <a:solidFill>
                  <a:schemeClr val="bg1"/>
                </a:solidFill>
              </a:rPr>
              <a:t>Terimakasih</a:t>
            </a:r>
            <a:endParaRPr lang="en-ID" sz="4800" b="1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859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F64D63F-81C3-4E0B-A48C-E03D1F3A9BD8}"/>
              </a:ext>
            </a:extLst>
          </p:cNvPr>
          <p:cNvSpPr/>
          <p:nvPr/>
        </p:nvSpPr>
        <p:spPr>
          <a:xfrm>
            <a:off x="0" y="0"/>
            <a:ext cx="12192000" cy="6853244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B0D095-67DA-4515-A704-D61425AE3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768" y="4756"/>
            <a:ext cx="9130464" cy="685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608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9B6D7-17D0-49AD-879C-F297E5C1F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173488" cy="640080"/>
          </a:xfrm>
        </p:spPr>
        <p:txBody>
          <a:bodyPr>
            <a:normAutofit/>
          </a:bodyPr>
          <a:lstStyle/>
          <a:p>
            <a:r>
              <a:rPr lang="en-US" dirty="0" err="1"/>
              <a:t>Menampilkan</a:t>
            </a:r>
            <a:r>
              <a:rPr lang="en-US" dirty="0"/>
              <a:t> dataset titanic.csv </a:t>
            </a:r>
            <a:r>
              <a:rPr lang="en-US" dirty="0" err="1"/>
              <a:t>menggunakan</a:t>
            </a:r>
            <a:r>
              <a:rPr lang="en-US" dirty="0"/>
              <a:t> tools </a:t>
            </a:r>
            <a:r>
              <a:rPr lang="en-US" dirty="0" err="1"/>
              <a:t>Jupyter</a:t>
            </a:r>
            <a:r>
              <a:rPr lang="en-US" dirty="0"/>
              <a:t> Notebook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297B6-4AAF-4577-9618-330D1B97475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E7E815-040E-4986-A6F6-F49E96B6C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9356"/>
            <a:ext cx="12192000" cy="531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224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55E6E-6F79-4647-80C5-4DBF403CD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221614" cy="640080"/>
          </a:xfrm>
        </p:spPr>
        <p:txBody>
          <a:bodyPr>
            <a:normAutofit/>
          </a:bodyPr>
          <a:lstStyle/>
          <a:p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baris dan </a:t>
            </a:r>
            <a:r>
              <a:rPr lang="en-US" dirty="0" err="1"/>
              <a:t>kolom</a:t>
            </a:r>
            <a:r>
              <a:rPr lang="en-US" dirty="0"/>
              <a:t> pada dataset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6AE7C9-4BC9-4A81-B81E-C065458F6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4842"/>
            <a:ext cx="12192000" cy="152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585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69F98-7E3B-4F06-9DBC-7E59DB391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189530" cy="640080"/>
          </a:xfrm>
        </p:spPr>
        <p:txBody>
          <a:bodyPr>
            <a:normAutofit/>
          </a:bodyPr>
          <a:lstStyle/>
          <a:p>
            <a:r>
              <a:rPr lang="en-US" dirty="0" err="1"/>
              <a:t>Menampilkan</a:t>
            </a:r>
            <a:r>
              <a:rPr lang="en-US" dirty="0"/>
              <a:t> dataset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Name, Sex, Age, </a:t>
            </a:r>
            <a:r>
              <a:rPr lang="en-US" dirty="0" err="1"/>
              <a:t>Pclass</a:t>
            </a:r>
            <a:r>
              <a:rPr lang="en-US" dirty="0"/>
              <a:t>, Fare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CB7653-62EC-4EDD-90CE-C83E512F9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9855"/>
            <a:ext cx="12192000" cy="494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597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AE099-C4AA-44AD-9AE7-5EA91EA82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173488" cy="640080"/>
          </a:xfrm>
        </p:spPr>
        <p:txBody>
          <a:bodyPr/>
          <a:lstStyle/>
          <a:p>
            <a:r>
              <a:rPr lang="en-US" dirty="0" err="1"/>
              <a:t>Menambahkan</a:t>
            </a:r>
            <a:r>
              <a:rPr lang="en-US" dirty="0"/>
              <a:t> dataset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Survived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D91FD7-7178-4982-9E94-D6862D6F2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9797"/>
            <a:ext cx="12192000" cy="494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307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D0646-47E8-4A9C-BA7A-E0FA249F6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253698" cy="640080"/>
          </a:xfrm>
        </p:spPr>
        <p:txBody>
          <a:bodyPr/>
          <a:lstStyle/>
          <a:p>
            <a:r>
              <a:rPr lang="en-US" dirty="0" err="1"/>
              <a:t>Menampilkan</a:t>
            </a:r>
            <a:r>
              <a:rPr lang="en-US" dirty="0"/>
              <a:t> data dan </a:t>
            </a:r>
            <a:r>
              <a:rPr lang="en-US" dirty="0" err="1"/>
              <a:t>fitur</a:t>
            </a:r>
            <a:r>
              <a:rPr lang="en-US" dirty="0"/>
              <a:t> relatives(</a:t>
            </a:r>
            <a:r>
              <a:rPr lang="en-US" dirty="0" err="1"/>
              <a:t>akumulasi</a:t>
            </a:r>
            <a:r>
              <a:rPr lang="en-US" dirty="0"/>
              <a:t> </a:t>
            </a:r>
            <a:r>
              <a:rPr lang="en-US" dirty="0" err="1"/>
              <a:t>SibSp</a:t>
            </a:r>
            <a:r>
              <a:rPr lang="en-US" dirty="0"/>
              <a:t> + Parch)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4CB392-44EB-4086-9E41-F4FE289B5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9855"/>
            <a:ext cx="12192000" cy="494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633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DB9C-2680-4E6A-B19F-4B81BF768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237656" cy="640080"/>
          </a:xfrm>
        </p:spPr>
        <p:txBody>
          <a:bodyPr>
            <a:normAutofit/>
          </a:bodyPr>
          <a:lstStyle/>
          <a:p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penumpang</a:t>
            </a:r>
            <a:r>
              <a:rPr lang="en-US" dirty="0"/>
              <a:t> pada masing </a:t>
            </a:r>
            <a:r>
              <a:rPr lang="en-US" dirty="0" err="1"/>
              <a:t>masing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Pclass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18E03E-13E5-4D11-8334-5E2594123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2971"/>
            <a:ext cx="12192000" cy="13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359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715D2-0579-4FED-8D82-80C5C4C10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253698" cy="640080"/>
          </a:xfrm>
        </p:spPr>
        <p:txBody>
          <a:bodyPr>
            <a:normAutofit/>
          </a:bodyPr>
          <a:lstStyle/>
          <a:p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penumpang</a:t>
            </a:r>
            <a:r>
              <a:rPr lang="en-US" dirty="0"/>
              <a:t> pada masing </a:t>
            </a:r>
            <a:r>
              <a:rPr lang="en-US" dirty="0" err="1"/>
              <a:t>masing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Sex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2D837D-04F9-4AD7-A0E3-B6CB6D198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1537"/>
            <a:ext cx="12192000" cy="115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540108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25A0713-A64B-439B-91E9-551CE2BAEA8D}" vid="{FD9CE0B8-0910-4446-AF74-F335AEE71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{FC12306B-DB38-444D-9C4A-792719AD05E3}tf10001108_win32</Template>
  <TotalTime>18</TotalTime>
  <Words>123</Words>
  <Application>Microsoft Office PowerPoint</Application>
  <PresentationFormat>Widescreen</PresentationFormat>
  <Paragraphs>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Segoe UI</vt:lpstr>
      <vt:lpstr>Segoe UI Light</vt:lpstr>
      <vt:lpstr>WelcomeDoc</vt:lpstr>
      <vt:lpstr>Praktikum Data Preprocessing</vt:lpstr>
      <vt:lpstr>PowerPoint Presentation</vt:lpstr>
      <vt:lpstr>Menampilkan dataset titanic.csv menggunakan tools Jupyter Notebook</vt:lpstr>
      <vt:lpstr>Menampilkan jumlah baris dan kolom pada dataset</vt:lpstr>
      <vt:lpstr>Menampilkan dataset kolom fitur Name, Sex, Age, Pclass, Fare</vt:lpstr>
      <vt:lpstr>Menambahkan dataset kolom kelas Survived</vt:lpstr>
      <vt:lpstr>Menampilkan data dan fitur relatives(akumulasi SibSp + Parch)</vt:lpstr>
      <vt:lpstr>Menghitung berapa penumpang pada masing masing nilai Pclass</vt:lpstr>
      <vt:lpstr>Menghitung berapa penumpang pada masing masing nilai Sex</vt:lpstr>
      <vt:lpstr>Menampilkan jumlah penumpang yang tidak selamat dan selamat untuk masing masing Pclass</vt:lpstr>
      <vt:lpstr>Memvisualisasikan dengan warna yang berbeda untuk class dimana sumbu X = urutan Data dan sumbu Y = Sex</vt:lpstr>
      <vt:lpstr>Memvisualisasikan dengan warna yang berbeda untuk class dimana sumbu X = urutan Data dan sumbu Y = Age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Praktikum Data Preprocessing</dc:title>
  <dc:creator>Ulima Inas Shabrina</dc:creator>
  <cp:keywords/>
  <cp:lastModifiedBy>Ulima Inas Shabrina</cp:lastModifiedBy>
  <cp:revision>3</cp:revision>
  <dcterms:created xsi:type="dcterms:W3CDTF">2021-04-24T16:42:39Z</dcterms:created>
  <dcterms:modified xsi:type="dcterms:W3CDTF">2021-04-24T17:00:42Z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