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6" r:id="rId10"/>
    <p:sldId id="272" r:id="rId11"/>
    <p:sldId id="273" r:id="rId12"/>
    <p:sldId id="274" r:id="rId13"/>
    <p:sldId id="27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5200" b="1" dirty="0">
                <a:solidFill>
                  <a:schemeClr val="bg1"/>
                </a:solidFill>
              </a:rPr>
              <a:t>Data Normalization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0D00-53BA-4A00-B2C7-0C0A453E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Sigmodial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F5F3-80E2-4E63-97CD-CEF6C108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26" y="1252114"/>
            <a:ext cx="10105748" cy="54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93570-8964-44C8-8072-F88470C5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91" y="0"/>
            <a:ext cx="9111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8FA-E46B-4912-83B2-CB3E06A0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Menampilkan data titanic.csv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78B0-DC68-4A99-A403-1B2CB35C75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522374"/>
            <a:ext cx="12192000" cy="5124683"/>
          </a:xfrm>
        </p:spPr>
      </p:pic>
    </p:spTree>
    <p:extLst>
      <p:ext uri="{BB962C8B-B14F-4D97-AF65-F5344CB8AC3E}">
        <p14:creationId xmlns:p14="http://schemas.microsoft.com/office/powerpoint/2010/main" val="14004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3D7C-9E4A-43B7-8BEF-5DEE3893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44051" cy="640080"/>
          </a:xfrm>
        </p:spPr>
        <p:txBody>
          <a:bodyPr>
            <a:normAutofit/>
          </a:bodyPr>
          <a:lstStyle/>
          <a:p>
            <a:r>
              <a:rPr lang="sv-SE" dirty="0"/>
              <a:t>Menampilkan jumlah baris dan kolom pada dataset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CC36C-C910-45E2-98EF-4F4DCC7F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52"/>
            <a:ext cx="12192000" cy="15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B04-A461-4B3A-92D9-780C25A9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97317" cy="640080"/>
          </a:xfrm>
        </p:spPr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dataset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Age dan Fare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B5F66-F5C2-4B94-99EC-61F5407231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677233"/>
            <a:ext cx="12192000" cy="4940087"/>
          </a:xfrm>
        </p:spPr>
      </p:pic>
    </p:spTree>
    <p:extLst>
      <p:ext uri="{BB962C8B-B14F-4D97-AF65-F5344CB8AC3E}">
        <p14:creationId xmlns:p14="http://schemas.microsoft.com/office/powerpoint/2010/main" val="6632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1118-E68A-4841-A4D9-2CEB18CC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dataset </a:t>
            </a:r>
            <a:r>
              <a:rPr lang="en-US" dirty="0" err="1"/>
              <a:t>kolom</a:t>
            </a:r>
            <a:r>
              <a:rPr lang="en-US" dirty="0"/>
              <a:t> Fitur </a:t>
            </a:r>
            <a:r>
              <a:rPr lang="en-US" dirty="0" err="1"/>
              <a:t>Survivdes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29ED2-FA53-4ADF-9F01-AA80AEBA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855"/>
            <a:ext cx="12192000" cy="4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65B1-857D-4322-9B4C-DCC8B429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Pengisian</a:t>
            </a:r>
            <a:r>
              <a:rPr lang="en-US" dirty="0"/>
              <a:t> missing value pada </a:t>
            </a:r>
            <a:r>
              <a:rPr lang="en-US" dirty="0" err="1"/>
              <a:t>fitur</a:t>
            </a:r>
            <a:r>
              <a:rPr lang="en-US" dirty="0"/>
              <a:t> Age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B6DE4-063E-433F-B9F7-404B23B5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099"/>
            <a:ext cx="12192000" cy="50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764-F1E6-47C5-9BA6-2EB5309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Min_Max</a:t>
            </a:r>
            <a:r>
              <a:rPr lang="en-US" dirty="0"/>
              <a:t> 0-1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139F4-8A37-4A4D-9ADC-016C3BBA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3"/>
          <a:stretch/>
        </p:blipFill>
        <p:spPr>
          <a:xfrm>
            <a:off x="1379340" y="1234369"/>
            <a:ext cx="9433320" cy="54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1FD-BFF9-4F06-AE22-397E7D0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AAFFC-9FEB-4E3E-B129-3112B9DB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0" y="1268363"/>
            <a:ext cx="11235980" cy="55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27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35</TotalTime>
  <Words>49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Menampilkan data titanic.csv</vt:lpstr>
      <vt:lpstr>Menampilkan jumlah baris dan kolom pada dataset</vt:lpstr>
      <vt:lpstr>Menampilkan dataset kolom fitur Age dan Fare</vt:lpstr>
      <vt:lpstr>Menampilkan dataset kolom Fitur Survivdes</vt:lpstr>
      <vt:lpstr>Pengisian missing value pada fitur Age</vt:lpstr>
      <vt:lpstr>Min_Max 0-1</vt:lpstr>
      <vt:lpstr>Z Score</vt:lpstr>
      <vt:lpstr>Sigmodial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11</cp:revision>
  <dcterms:created xsi:type="dcterms:W3CDTF">2021-04-24T16:42:39Z</dcterms:created>
  <dcterms:modified xsi:type="dcterms:W3CDTF">2021-04-27T13:39:28Z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