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9" r:id="rId7"/>
    <p:sldId id="270" r:id="rId8"/>
    <p:sldId id="271" r:id="rId9"/>
    <p:sldId id="276" r:id="rId10"/>
    <p:sldId id="272" r:id="rId11"/>
    <p:sldId id="273" r:id="rId12"/>
    <p:sldId id="274" r:id="rId13"/>
    <p:sldId id="275" r:id="rId14"/>
    <p:sldId id="27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7BCC-64BA-4E72-B5BD-6FE1CE8D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bg1"/>
                </a:solidFill>
              </a:rPr>
              <a:t>Praktikum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Preprocessing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5F5EA1-EBFD-4D88-9509-0CEEF5F7557A}"/>
              </a:ext>
            </a:extLst>
          </p:cNvPr>
          <p:cNvSpPr txBox="1">
            <a:spLocks/>
          </p:cNvSpPr>
          <p:nvPr/>
        </p:nvSpPr>
        <p:spPr>
          <a:xfrm>
            <a:off x="521208" y="1408975"/>
            <a:ext cx="6876288" cy="33555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D" sz="5200" b="1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AAE2FB-117B-4261-A08F-4C44E4422691}"/>
              </a:ext>
            </a:extLst>
          </p:cNvPr>
          <p:cNvSpPr txBox="1">
            <a:spLocks/>
          </p:cNvSpPr>
          <p:nvPr/>
        </p:nvSpPr>
        <p:spPr>
          <a:xfrm>
            <a:off x="521208" y="5504049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>
                <a:solidFill>
                  <a:schemeClr val="bg1"/>
                </a:solidFill>
              </a:rPr>
              <a:t>Ulima Inas Shabrina(2110181048)</a:t>
            </a:r>
          </a:p>
        </p:txBody>
      </p:sp>
    </p:spTree>
    <p:extLst>
      <p:ext uri="{BB962C8B-B14F-4D97-AF65-F5344CB8AC3E}">
        <p14:creationId xmlns:p14="http://schemas.microsoft.com/office/powerpoint/2010/main" val="317520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0D00-53BA-4A00-B2C7-0C0A453E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8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5733E-A619-458B-8ABB-0F02756A3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3" y="1052054"/>
            <a:ext cx="11670793" cy="58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5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1E63-B7D0-45D9-B6B0-E424FCB9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9 &amp; 10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B84D9-2EE6-4F2D-9897-270423DE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206"/>
            <a:ext cx="12192000" cy="39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7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ACD81-5D65-4BDC-B3B0-89E7DEF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5968786"/>
          </a:xfrm>
        </p:spPr>
        <p:txBody>
          <a:bodyPr anchor="ctr">
            <a:normAutofit/>
          </a:bodyPr>
          <a:lstStyle/>
          <a:p>
            <a:r>
              <a:rPr lang="en-US" sz="4800" b="1" spc="300" dirty="0" err="1">
                <a:solidFill>
                  <a:schemeClr val="bg1"/>
                </a:solidFill>
              </a:rPr>
              <a:t>Terimakasih</a:t>
            </a:r>
            <a:endParaRPr lang="en-ID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5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64D63F-81C3-4E0B-A48C-E03D1F3A9BD8}"/>
              </a:ext>
            </a:extLst>
          </p:cNvPr>
          <p:cNvSpPr/>
          <p:nvPr/>
        </p:nvSpPr>
        <p:spPr>
          <a:xfrm>
            <a:off x="0" y="0"/>
            <a:ext cx="12192000" cy="68532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10C5A-D65D-434A-9DF2-CD962F899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72" y="0"/>
            <a:ext cx="9141256" cy="68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68FA-E46B-4912-83B2-CB3E06A0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No 1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A60E1-D30A-473B-A59B-CBD148CB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744"/>
            <a:ext cx="12192000" cy="56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5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3D7C-9E4A-43B7-8BEF-5DEE3893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44051" cy="640080"/>
          </a:xfrm>
        </p:spPr>
        <p:txBody>
          <a:bodyPr>
            <a:normAutofit/>
          </a:bodyPr>
          <a:lstStyle/>
          <a:p>
            <a:r>
              <a:rPr lang="sv-SE" dirty="0"/>
              <a:t>No 2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55F9B-CBB0-453B-916C-D99EE67A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855"/>
            <a:ext cx="12192000" cy="49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3B04-A461-4B3A-92D9-780C25A9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97317" cy="640080"/>
          </a:xfrm>
        </p:spPr>
        <p:txBody>
          <a:bodyPr>
            <a:normAutofit/>
          </a:bodyPr>
          <a:lstStyle/>
          <a:p>
            <a:r>
              <a:rPr lang="en-US" dirty="0"/>
              <a:t>No 3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E7DE44-642A-448B-B78F-14F6D7AD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744"/>
            <a:ext cx="12192000" cy="56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8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1118-E68A-4841-A4D9-2CEB18CC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4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2338D-1631-4345-81B5-735C9C136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" b="1270"/>
          <a:stretch/>
        </p:blipFill>
        <p:spPr>
          <a:xfrm>
            <a:off x="61438" y="1247852"/>
            <a:ext cx="12069123" cy="561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7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65B1-857D-4322-9B4C-DCC8B429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5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32AB0-A49E-42AB-83BC-A63B1F07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417"/>
            <a:ext cx="12192000" cy="48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0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3764-F1E6-47C5-9BA6-2EB53094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6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73D3B-42A4-46E5-8A32-FED36FC9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744"/>
            <a:ext cx="12192000" cy="56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E1FD-BFF9-4F06-AE22-397E7D0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7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FAC63-D5A3-4910-98D4-5C09EE3E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3" y="1052054"/>
            <a:ext cx="11670793" cy="58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6273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{FC12306B-DB38-444D-9C4A-792719AD05E3}tf10001108_win32</Template>
  <TotalTime>101</TotalTime>
  <Words>31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WelcomeDoc</vt:lpstr>
      <vt:lpstr>Praktikum Data Preprocessing</vt:lpstr>
      <vt:lpstr>PowerPoint Presentation</vt:lpstr>
      <vt:lpstr>No 1</vt:lpstr>
      <vt:lpstr>No 2</vt:lpstr>
      <vt:lpstr>No 3</vt:lpstr>
      <vt:lpstr>No 4</vt:lpstr>
      <vt:lpstr>No 5</vt:lpstr>
      <vt:lpstr>No 6</vt:lpstr>
      <vt:lpstr>No 7</vt:lpstr>
      <vt:lpstr>No 8</vt:lpstr>
      <vt:lpstr>No 9 &amp; 10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Data Preprocessing</dc:title>
  <dc:creator>Ulima Inas Shabrina</dc:creator>
  <cp:keywords/>
  <cp:lastModifiedBy>Ulima Inas Shabrina</cp:lastModifiedBy>
  <cp:revision>15</cp:revision>
  <dcterms:created xsi:type="dcterms:W3CDTF">2021-04-24T16:42:39Z</dcterms:created>
  <dcterms:modified xsi:type="dcterms:W3CDTF">2021-05-01T19:39:52Z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