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70" r:id="rId8"/>
    <p:sldId id="276" r:id="rId9"/>
    <p:sldId id="277" r:id="rId10"/>
    <p:sldId id="271" r:id="rId11"/>
    <p:sldId id="272" r:id="rId12"/>
    <p:sldId id="275" r:id="rId13"/>
    <p:sldId id="274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4000" b="1" dirty="0" err="1">
                <a:solidFill>
                  <a:schemeClr val="bg1"/>
                </a:solidFill>
              </a:rPr>
              <a:t>Praktikum</a:t>
            </a:r>
            <a:r>
              <a:rPr lang="en-ID" sz="4000" b="1" dirty="0">
                <a:solidFill>
                  <a:schemeClr val="bg1"/>
                </a:solidFill>
              </a:rPr>
              <a:t> Validation Model of Classification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96D1-3DB5-4CDC-ADA6-50F245D7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9663" cy="640080"/>
          </a:xfrm>
        </p:spPr>
        <p:txBody>
          <a:bodyPr>
            <a:noAutofit/>
          </a:bodyPr>
          <a:lstStyle/>
          <a:p>
            <a:r>
              <a:rPr lang="en-ID" sz="2000" dirty="0"/>
              <a:t>6. </a:t>
            </a:r>
            <a:r>
              <a:rPr lang="en-ID" sz="2000" dirty="0" err="1"/>
              <a:t>test_data</a:t>
            </a:r>
            <a:r>
              <a:rPr lang="en-ID" sz="2000" dirty="0"/>
              <a:t> -&gt; </a:t>
            </a:r>
            <a:r>
              <a:rPr lang="en-ID" sz="2000" dirty="0" err="1"/>
              <a:t>lakukan</a:t>
            </a:r>
            <a:r>
              <a:rPr lang="en-ID" sz="2000" dirty="0"/>
              <a:t> </a:t>
            </a:r>
            <a:r>
              <a:rPr lang="en-ID" sz="2000" dirty="0" err="1"/>
              <a:t>normalisasi</a:t>
            </a:r>
            <a:r>
              <a:rPr lang="en-ID" sz="2000" dirty="0"/>
              <a:t> pada </a:t>
            </a:r>
            <a:r>
              <a:rPr lang="en-ID" sz="2000" dirty="0" err="1"/>
              <a:t>train_data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min-max pada Langkah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F71DE-0E9E-49F1-A53F-06C817757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" t="3358" r="33302" b="-200"/>
          <a:stretch/>
        </p:blipFill>
        <p:spPr>
          <a:xfrm>
            <a:off x="521207" y="3119358"/>
            <a:ext cx="7059422" cy="1863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612ED2-6DEE-4CA3-B4D7-48407465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737" y="2633472"/>
            <a:ext cx="3702056" cy="29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FCAE-C3A3-4CEA-AE89-9365B135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61807" cy="640080"/>
          </a:xfrm>
        </p:spPr>
        <p:txBody>
          <a:bodyPr>
            <a:noAutofit/>
          </a:bodyPr>
          <a:lstStyle/>
          <a:p>
            <a:r>
              <a:rPr lang="en-ID" sz="2400" dirty="0"/>
              <a:t>7. </a:t>
            </a:r>
            <a:r>
              <a:rPr lang="en-ID" sz="2400" dirty="0" err="1"/>
              <a:t>Lakukan</a:t>
            </a:r>
            <a:r>
              <a:rPr lang="en-ID" sz="2400" dirty="0"/>
              <a:t> </a:t>
            </a:r>
            <a:r>
              <a:rPr lang="en-ID" sz="2400" dirty="0" err="1"/>
              <a:t>klasifikasi</a:t>
            </a:r>
            <a:r>
              <a:rPr lang="en-ID" sz="2400" dirty="0"/>
              <a:t> k-NN (k=3) </a:t>
            </a:r>
            <a:r>
              <a:rPr lang="en-ID" sz="2400" dirty="0" err="1"/>
              <a:t>untuk</a:t>
            </a:r>
            <a:r>
              <a:rPr lang="en-ID" sz="2400" dirty="0"/>
              <a:t> masing-masing </a:t>
            </a:r>
            <a:r>
              <a:rPr lang="en-ID" sz="2400" dirty="0" err="1"/>
              <a:t>pendekatan</a:t>
            </a:r>
            <a:r>
              <a:rPr lang="en-ID" sz="2400" dirty="0"/>
              <a:t> </a:t>
            </a:r>
            <a:r>
              <a:rPr lang="en-ID" sz="2400" dirty="0" err="1"/>
              <a:t>validasi</a:t>
            </a:r>
            <a:r>
              <a:rPr lang="en-ID" sz="2400" dirty="0"/>
              <a:t> dan </a:t>
            </a:r>
            <a:r>
              <a:rPr lang="en-ID" sz="2400" dirty="0" err="1"/>
              <a:t>hitunglah</a:t>
            </a:r>
            <a:r>
              <a:rPr lang="en-ID" sz="2400" dirty="0"/>
              <a:t> error ratio-</a:t>
            </a:r>
            <a:r>
              <a:rPr lang="en-ID" sz="2400" dirty="0" err="1"/>
              <a:t>nya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0B574-2127-4F4A-84B8-E73B45D76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" t="1512" r="38606" b="2147"/>
          <a:stretch/>
        </p:blipFill>
        <p:spPr>
          <a:xfrm>
            <a:off x="325514" y="2639488"/>
            <a:ext cx="6693763" cy="2263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53B6F-5B4D-4315-A0A8-E719E35CF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2783"/>
          <a:stretch/>
        </p:blipFill>
        <p:spPr>
          <a:xfrm>
            <a:off x="7510508" y="3288204"/>
            <a:ext cx="4486737" cy="12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6BF1B-AE2F-431A-8E04-D0C8AC5B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"/>
          <a:stretch/>
        </p:blipFill>
        <p:spPr>
          <a:xfrm>
            <a:off x="1530033" y="-8240"/>
            <a:ext cx="9131933" cy="68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C2D8-5612-47CF-A039-687A818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ID" dirty="0"/>
              <a:t>dataset titanic.csv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F57F6-8C5D-459A-A96D-ECE21D27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" r="618" b="1342"/>
          <a:stretch/>
        </p:blipFill>
        <p:spPr>
          <a:xfrm>
            <a:off x="884067" y="1307737"/>
            <a:ext cx="10423866" cy="51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F36-38C4-4CF9-BDE2-EF62D29F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Validation Model Holdout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D4DEA-96BB-40EC-B3CF-9968DC602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" t="1225" r="17161" b="1262"/>
          <a:stretch/>
        </p:blipFill>
        <p:spPr>
          <a:xfrm>
            <a:off x="521207" y="1504498"/>
            <a:ext cx="7024534" cy="4736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417B8-96F5-4AE3-AE15-61B08328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42" y="2195512"/>
            <a:ext cx="4762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37C1-D636-4814-B2FE-A797047E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Validation Model </a:t>
            </a:r>
            <a:r>
              <a:rPr lang="en-US" dirty="0" err="1"/>
              <a:t>KFold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AB982-C40E-4B1C-B2F8-9DBDB6906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02"/>
          <a:stretch/>
        </p:blipFill>
        <p:spPr>
          <a:xfrm>
            <a:off x="228245" y="1362754"/>
            <a:ext cx="7095834" cy="549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571C6-9B85-4904-93CA-12BBB4B8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0" y="3351320"/>
            <a:ext cx="4038600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231F2-D798-4BE8-AE28-5D091583F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30" y="4399070"/>
            <a:ext cx="3971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A63D-2FD9-4DE9-BFA4-BD8124CE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Validation Model LOO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8FF5F-81E2-4FD2-B9B7-5E3AF77B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13290"/>
            <a:ext cx="6965179" cy="5347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FE8E7-16D5-4406-9A16-1F80DA32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125" y="3627591"/>
            <a:ext cx="1971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3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96D1-3DB5-4CDC-ADA6-50F245D7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9663" cy="640080"/>
          </a:xfrm>
        </p:spPr>
        <p:txBody>
          <a:bodyPr>
            <a:noAutofit/>
          </a:bodyPr>
          <a:lstStyle/>
          <a:p>
            <a:r>
              <a:rPr lang="en-US" sz="2000" dirty="0"/>
              <a:t>3. </a:t>
            </a:r>
            <a:r>
              <a:rPr lang="en-US" sz="2000" dirty="0" err="1"/>
              <a:t>train_data</a:t>
            </a:r>
            <a:r>
              <a:rPr lang="en-US" sz="2000" dirty="0"/>
              <a:t> -&gt; </a:t>
            </a:r>
            <a:r>
              <a:rPr lang="en-US" sz="2000" dirty="0" err="1"/>
              <a:t>ambil</a:t>
            </a:r>
            <a:r>
              <a:rPr lang="en-US" sz="2000" dirty="0"/>
              <a:t> dataset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(Sex, Age, </a:t>
            </a:r>
            <a:r>
              <a:rPr lang="en-US" sz="2000" dirty="0" err="1"/>
              <a:t>Pclass</a:t>
            </a:r>
            <a:r>
              <a:rPr lang="en-US" sz="2000" dirty="0"/>
              <a:t>, Fare).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pengisian</a:t>
            </a:r>
            <a:r>
              <a:rPr lang="en-US" sz="2000" dirty="0"/>
              <a:t> missing value pada </a:t>
            </a:r>
            <a:r>
              <a:rPr lang="en-US" sz="2000" dirty="0" err="1"/>
              <a:t>fitur</a:t>
            </a:r>
            <a:r>
              <a:rPr lang="en-US" sz="2000" dirty="0"/>
              <a:t> Age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mean </a:t>
            </a:r>
            <a:r>
              <a:rPr lang="en-US" sz="2000" dirty="0" err="1"/>
              <a:t>dari</a:t>
            </a:r>
            <a:r>
              <a:rPr lang="en-US" sz="2000" dirty="0"/>
              <a:t> masing-masing class</a:t>
            </a:r>
            <a:endParaRPr lang="en-ID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AB8D5-1EED-431D-82C1-E84C367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3525405"/>
            <a:ext cx="7362825" cy="428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986A1F-6A9C-4601-A105-84CB2B9F5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1" b="1841"/>
          <a:stretch/>
        </p:blipFill>
        <p:spPr>
          <a:xfrm>
            <a:off x="8845164" y="2065398"/>
            <a:ext cx="2775706" cy="37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8F9C-E2FF-487D-ADB3-03B4D44C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4. label -&gt; </a:t>
            </a:r>
            <a:r>
              <a:rPr lang="en-ID" dirty="0" err="1"/>
              <a:t>ambil</a:t>
            </a:r>
            <a:r>
              <a:rPr lang="en-ID" dirty="0"/>
              <a:t> dataset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(Survived)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4A800-B5E5-41E3-B913-CE45CAFE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29" y="1913323"/>
            <a:ext cx="1704975" cy="384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D8212-2E29-40FE-87C8-A26D1A0C8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8829" b="2170"/>
          <a:stretch/>
        </p:blipFill>
        <p:spPr>
          <a:xfrm>
            <a:off x="661988" y="3338512"/>
            <a:ext cx="8071012" cy="2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284F-BAA0-4EC8-ACF7-03D3D95C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88440" cy="640080"/>
          </a:xfrm>
        </p:spPr>
        <p:txBody>
          <a:bodyPr>
            <a:normAutofit fontScale="90000"/>
          </a:bodyPr>
          <a:lstStyle/>
          <a:p>
            <a:r>
              <a:rPr lang="en-ID" dirty="0"/>
              <a:t>5. </a:t>
            </a:r>
            <a:r>
              <a:rPr lang="en-ID" dirty="0" err="1"/>
              <a:t>train_data</a:t>
            </a:r>
            <a:r>
              <a:rPr lang="en-ID" dirty="0"/>
              <a:t> -&gt;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normalisasi</a:t>
            </a:r>
            <a:r>
              <a:rPr lang="en-ID" dirty="0"/>
              <a:t> pada </a:t>
            </a:r>
            <a:r>
              <a:rPr lang="en-ID" dirty="0" err="1"/>
              <a:t>train_data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Min-Max 0-1 (</a:t>
            </a:r>
            <a:r>
              <a:rPr lang="en-ID" dirty="0" err="1"/>
              <a:t>catat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min dan max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08163-2CD7-40AD-9824-4EDE1DEBB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7" r="29306"/>
          <a:stretch/>
        </p:blipFill>
        <p:spPr>
          <a:xfrm>
            <a:off x="524825" y="2753138"/>
            <a:ext cx="6940725" cy="1536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83323-3766-429B-8FB8-817DE0D0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615" y="2039817"/>
            <a:ext cx="3735560" cy="29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253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153</TotalTime>
  <Words>138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1. dataset titanic.csv</vt:lpstr>
      <vt:lpstr>2. Validation Model Holdout</vt:lpstr>
      <vt:lpstr>2. Validation Model KFold</vt:lpstr>
      <vt:lpstr>2. Validation Model LOO</vt:lpstr>
      <vt:lpstr>3. train_data -&gt; ambil dataset kolom fitur (Sex, Age, Pclass, Fare). Lakukan pengisian missing value pada fitur Age dengan nilai mean dari masing-masing class</vt:lpstr>
      <vt:lpstr>4. label -&gt; ambil dataset kolom kelas (Survived)</vt:lpstr>
      <vt:lpstr>5. train_data -&gt; lakukan normalisasi pada train_data dengan Min-Max 0-1 (catat nilai min dan max setiap atribut)</vt:lpstr>
      <vt:lpstr>6. test_data -&gt; lakukan normalisasi pada train_data dengan min-max pada Langkah 5</vt:lpstr>
      <vt:lpstr>7. Lakukan klasifikasi k-NN (k=3) untuk masing-masing pendekatan validasi dan hitunglah error ratio-nya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29</cp:revision>
  <dcterms:created xsi:type="dcterms:W3CDTF">2021-04-24T16:42:39Z</dcterms:created>
  <dcterms:modified xsi:type="dcterms:W3CDTF">2021-05-05T15:19:01Z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