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24726"/>
    <a:srgbClr val="404040"/>
    <a:srgbClr val="FF9B45"/>
    <a:srgbClr val="DD462F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7BCC-64BA-4E72-B5BD-6FE1CE8D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solidFill>
                  <a:schemeClr val="bg1"/>
                </a:solidFill>
              </a:rPr>
              <a:t>Praktikum</a:t>
            </a:r>
            <a:r>
              <a:rPr lang="en-ID" dirty="0">
                <a:solidFill>
                  <a:schemeClr val="bg1"/>
                </a:solidFill>
              </a:rPr>
              <a:t> Data </a:t>
            </a:r>
            <a:r>
              <a:rPr lang="en-ID" dirty="0" err="1">
                <a:solidFill>
                  <a:schemeClr val="bg1"/>
                </a:solidFill>
              </a:rPr>
              <a:t>Preprocessing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95F5EA1-EBFD-4D88-9509-0CEEF5F7557A}"/>
              </a:ext>
            </a:extLst>
          </p:cNvPr>
          <p:cNvSpPr txBox="1">
            <a:spLocks/>
          </p:cNvSpPr>
          <p:nvPr/>
        </p:nvSpPr>
        <p:spPr>
          <a:xfrm>
            <a:off x="521208" y="1408975"/>
            <a:ext cx="6876288" cy="33555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D" sz="4000" b="1" dirty="0" err="1">
                <a:solidFill>
                  <a:schemeClr val="bg1"/>
                </a:solidFill>
              </a:rPr>
              <a:t>Praktikum</a:t>
            </a:r>
            <a:r>
              <a:rPr lang="en-ID" sz="4000" b="1" dirty="0">
                <a:solidFill>
                  <a:schemeClr val="bg1"/>
                </a:solidFill>
              </a:rPr>
              <a:t> Decision Tree</a:t>
            </a:r>
            <a:endParaRPr lang="en-ID" sz="5200" b="1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AAE2FB-117B-4261-A08F-4C44E4422691}"/>
              </a:ext>
            </a:extLst>
          </p:cNvPr>
          <p:cNvSpPr txBox="1">
            <a:spLocks/>
          </p:cNvSpPr>
          <p:nvPr/>
        </p:nvSpPr>
        <p:spPr>
          <a:xfrm>
            <a:off x="521208" y="5504049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>
                <a:solidFill>
                  <a:schemeClr val="bg1"/>
                </a:solidFill>
              </a:rPr>
              <a:t>Ulima Inas Shabrina(2110181048)</a:t>
            </a:r>
          </a:p>
        </p:txBody>
      </p:sp>
    </p:spTree>
    <p:extLst>
      <p:ext uri="{BB962C8B-B14F-4D97-AF65-F5344CB8AC3E}">
        <p14:creationId xmlns:p14="http://schemas.microsoft.com/office/powerpoint/2010/main" val="3175209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0DF6-07A7-49E1-B506-73266087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/>
              <a:t>Soal</a:t>
            </a:r>
            <a:r>
              <a:rPr lang="en-ID" dirty="0"/>
              <a:t> 8.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hirarki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Decision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646CA-1E89-4FA6-9D50-7DC31ED02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05" y="2608237"/>
            <a:ext cx="10018789" cy="4249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641FA3-7FB6-410B-94A7-952D4A172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341276"/>
            <a:ext cx="118110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62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4ACD81-5D65-4BDC-B3B0-89E7DEF9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5968786"/>
          </a:xfrm>
        </p:spPr>
        <p:txBody>
          <a:bodyPr anchor="ctr">
            <a:normAutofit/>
          </a:bodyPr>
          <a:lstStyle/>
          <a:p>
            <a:r>
              <a:rPr lang="en-US" sz="4800" b="1" spc="300" dirty="0" err="1">
                <a:solidFill>
                  <a:schemeClr val="bg1"/>
                </a:solidFill>
              </a:rPr>
              <a:t>Terimakasih</a:t>
            </a:r>
            <a:endParaRPr lang="en-ID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85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64D63F-81C3-4E0B-A48C-E03D1F3A9BD8}"/>
              </a:ext>
            </a:extLst>
          </p:cNvPr>
          <p:cNvSpPr/>
          <p:nvPr/>
        </p:nvSpPr>
        <p:spPr>
          <a:xfrm>
            <a:off x="0" y="0"/>
            <a:ext cx="12192000" cy="685324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2DD6AA-6DE5-4DEA-AE8D-240CF0DC6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466" y="0"/>
            <a:ext cx="9127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0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810B-55D2-4E4C-A9C6-FC5E33B6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Soal 1. Menampilkan data dari titanic.csv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8980A-A877-417D-80E4-63288940F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383206"/>
            <a:ext cx="116871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9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C3D5-4710-478D-B2C2-94249067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Soal 2. Menampilkan data dari titanic_test.csv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A1EED-5F55-47BA-BB8E-CFC70157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484467"/>
            <a:ext cx="117252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5F8E-10E1-4212-9178-236DE015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430161" cy="640080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Soal</a:t>
            </a:r>
            <a:r>
              <a:rPr lang="en-ID" dirty="0"/>
              <a:t> 3. </a:t>
            </a:r>
            <a:r>
              <a:rPr lang="en-ID" dirty="0" err="1"/>
              <a:t>Mengambil</a:t>
            </a:r>
            <a:r>
              <a:rPr lang="en-ID" dirty="0"/>
              <a:t> dataset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(Sex, Age, </a:t>
            </a:r>
            <a:r>
              <a:rPr lang="en-ID" dirty="0" err="1"/>
              <a:t>Pclass</a:t>
            </a:r>
            <a:r>
              <a:rPr lang="en-ID" dirty="0"/>
              <a:t>, Fare) dan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pengisian</a:t>
            </a:r>
            <a:r>
              <a:rPr lang="en-ID" dirty="0"/>
              <a:t> missing value pada </a:t>
            </a:r>
            <a:r>
              <a:rPr lang="en-ID" dirty="0" err="1"/>
              <a:t>fitur</a:t>
            </a:r>
            <a:r>
              <a:rPr lang="en-ID" dirty="0"/>
              <a:t> Age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mean </a:t>
            </a:r>
            <a:r>
              <a:rPr lang="en-ID" dirty="0" err="1"/>
              <a:t>dari</a:t>
            </a:r>
            <a:r>
              <a:rPr lang="en-ID" dirty="0"/>
              <a:t> masing-masing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16C9C-5060-424F-A4E9-9EFE8BC9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35" y="1248103"/>
            <a:ext cx="10628929" cy="54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8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CBA6-E802-43DA-B00F-CAEE80A4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442193" cy="640080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Soal</a:t>
            </a:r>
            <a:r>
              <a:rPr lang="en-ID" dirty="0"/>
              <a:t> 4.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test_dataset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(Sex, Age, </a:t>
            </a:r>
            <a:r>
              <a:rPr lang="en-ID" dirty="0" err="1"/>
              <a:t>Pclass</a:t>
            </a:r>
            <a:r>
              <a:rPr lang="en-ID" dirty="0"/>
              <a:t>, Fare) dan </a:t>
            </a:r>
            <a:r>
              <a:rPr lang="en-ID" dirty="0" err="1"/>
              <a:t>menghilangkan</a:t>
            </a:r>
            <a:r>
              <a:rPr lang="en-ID" dirty="0"/>
              <a:t> baris data yang </a:t>
            </a:r>
            <a:r>
              <a:rPr lang="en-ID" dirty="0" err="1"/>
              <a:t>terdapat</a:t>
            </a:r>
            <a:r>
              <a:rPr lang="en-ID" dirty="0"/>
              <a:t> missing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35ED6-BD09-4A5C-A176-35044F432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52667"/>
            <a:ext cx="117348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78D7-1A90-413F-9037-6AB16E6C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/>
              <a:t>Soal</a:t>
            </a:r>
            <a:r>
              <a:rPr lang="en-ID" dirty="0"/>
              <a:t> 5.  </a:t>
            </a:r>
            <a:r>
              <a:rPr lang="en-ID" dirty="0" err="1"/>
              <a:t>Mengambil</a:t>
            </a:r>
            <a:r>
              <a:rPr lang="en-ID" dirty="0"/>
              <a:t>  dataset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(Survived)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4A09E-A34A-47FF-8CCE-8D996F17D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566539"/>
            <a:ext cx="117538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3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3857-043E-48D3-A70F-9BF92AE8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/>
              <a:t>Soal</a:t>
            </a:r>
            <a:r>
              <a:rPr lang="en-ID" dirty="0"/>
              <a:t> 6. </a:t>
            </a:r>
            <a:r>
              <a:rPr lang="en-ID" dirty="0" err="1"/>
              <a:t>Menampilkan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titanic_testlabel.csv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22CD9-234C-4A6B-AE01-4E5E1E9FD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635515"/>
            <a:ext cx="117729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6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E3E5-7C82-486D-BA3C-68678EF92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504105" cy="640080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Soal</a:t>
            </a:r>
            <a:r>
              <a:rPr lang="en-ID" dirty="0"/>
              <a:t> 7.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klasifikasi</a:t>
            </a:r>
            <a:r>
              <a:rPr lang="en-ID" dirty="0"/>
              <a:t> </a:t>
            </a:r>
            <a:r>
              <a:rPr lang="en-ID" dirty="0" err="1"/>
              <a:t>test_data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train_data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Decision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4BCF5-45B8-4B02-9A47-92CA3E76E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433512"/>
            <a:ext cx="118681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2824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71af3243-3dd4-4a8d-8c0d-dd76da1f02a5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{FC12306B-DB38-444D-9C4A-792719AD05E3}tf10001108_win32</Template>
  <TotalTime>178</TotalTime>
  <Words>133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WelcomeDoc</vt:lpstr>
      <vt:lpstr>Praktikum Data Preprocessing</vt:lpstr>
      <vt:lpstr>PowerPoint Presentation</vt:lpstr>
      <vt:lpstr>Soal 1. Menampilkan data dari titanic.csv</vt:lpstr>
      <vt:lpstr>Soal 2. Menampilkan data dari titanic_test.csv</vt:lpstr>
      <vt:lpstr>Soal 3. Mengambil dataset kolom fitur (Sex, Age, Pclass, Fare) dan Melakukan pengisian missing value pada fitur Age dengan nilai mean dari masing-masing class</vt:lpstr>
      <vt:lpstr>Soal 4. Mengambil test_dataset kolom fitur (Sex, Age, Pclass, Fare) dan menghilangkan baris data yang terdapat missing values</vt:lpstr>
      <vt:lpstr>Soal 5.  Mengambil  dataset kolom kelas (Survived)</vt:lpstr>
      <vt:lpstr>Soal 6. Menampilkan data dari titanic_testlabel.csv</vt:lpstr>
      <vt:lpstr>Soal 7. Melakukan klasifikasi test_data terhadap train_data dengan Decision Tree</vt:lpstr>
      <vt:lpstr>Soal 8. Menampilkan hirarki dari Decision Tree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Data Preprocessing</dc:title>
  <dc:creator>Ulima Inas Shabrina</dc:creator>
  <cp:keywords/>
  <cp:lastModifiedBy>Ulima Inas Shabrina</cp:lastModifiedBy>
  <cp:revision>41</cp:revision>
  <dcterms:created xsi:type="dcterms:W3CDTF">2021-04-24T16:42:39Z</dcterms:created>
  <dcterms:modified xsi:type="dcterms:W3CDTF">2021-05-08T07:37:00Z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