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9" r:id="rId7"/>
    <p:sldId id="271" r:id="rId8"/>
    <p:sldId id="270" r:id="rId9"/>
    <p:sldId id="27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24726"/>
    <a:srgbClr val="404040"/>
    <a:srgbClr val="FF9B45"/>
    <a:srgbClr val="DD462F"/>
    <a:srgbClr val="F8CFB6"/>
    <a:srgbClr val="F8CAB6"/>
    <a:srgbClr val="923922"/>
    <a:srgbClr val="F5F5F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7BCC-64BA-4E72-B5BD-6FE1CE8D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bg1"/>
                </a:solidFill>
              </a:rPr>
              <a:t>Praktikum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Preprocessing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5F5EA1-EBFD-4D88-9509-0CEEF5F7557A}"/>
              </a:ext>
            </a:extLst>
          </p:cNvPr>
          <p:cNvSpPr txBox="1">
            <a:spLocks/>
          </p:cNvSpPr>
          <p:nvPr/>
        </p:nvSpPr>
        <p:spPr>
          <a:xfrm>
            <a:off x="521208" y="1408975"/>
            <a:ext cx="6876288" cy="335552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D" sz="4000" b="1" dirty="0" err="1">
                <a:solidFill>
                  <a:schemeClr val="bg1"/>
                </a:solidFill>
              </a:rPr>
              <a:t>Praktikum</a:t>
            </a:r>
            <a:r>
              <a:rPr lang="en-ID" sz="4000" b="1" dirty="0">
                <a:solidFill>
                  <a:schemeClr val="bg1"/>
                </a:solidFill>
              </a:rPr>
              <a:t> </a:t>
            </a:r>
            <a:r>
              <a:rPr lang="en-ID" sz="4000" b="1" dirty="0" err="1">
                <a:solidFill>
                  <a:schemeClr val="bg1"/>
                </a:solidFill>
              </a:rPr>
              <a:t>Klasifikasi</a:t>
            </a:r>
            <a:r>
              <a:rPr lang="en-ID" sz="4000" b="1" dirty="0">
                <a:solidFill>
                  <a:schemeClr val="bg1"/>
                </a:solidFill>
              </a:rPr>
              <a:t> </a:t>
            </a:r>
            <a:r>
              <a:rPr lang="en-ID" sz="4000" b="1" dirty="0" err="1">
                <a:solidFill>
                  <a:schemeClr val="bg1"/>
                </a:solidFill>
              </a:rPr>
              <a:t>dengan</a:t>
            </a:r>
            <a:r>
              <a:rPr lang="en-ID" sz="4000" b="1" dirty="0">
                <a:solidFill>
                  <a:schemeClr val="bg1"/>
                </a:solidFill>
              </a:rPr>
              <a:t> </a:t>
            </a:r>
            <a:r>
              <a:rPr lang="en-ID" sz="4000" b="1" dirty="0" err="1">
                <a:solidFill>
                  <a:schemeClr val="bg1"/>
                </a:solidFill>
              </a:rPr>
              <a:t>Studi</a:t>
            </a:r>
            <a:r>
              <a:rPr lang="en-ID" sz="4000" b="1" dirty="0">
                <a:solidFill>
                  <a:schemeClr val="bg1"/>
                </a:solidFill>
              </a:rPr>
              <a:t> </a:t>
            </a:r>
            <a:r>
              <a:rPr lang="en-ID" sz="4000" b="1" dirty="0" err="1">
                <a:solidFill>
                  <a:schemeClr val="bg1"/>
                </a:solidFill>
              </a:rPr>
              <a:t>Kasus</a:t>
            </a:r>
            <a:r>
              <a:rPr lang="en-ID" sz="4000" b="1" dirty="0">
                <a:solidFill>
                  <a:schemeClr val="bg1"/>
                </a:solidFill>
              </a:rPr>
              <a:t> Data Titanic </a:t>
            </a:r>
            <a:endParaRPr lang="en-ID" sz="5200" b="1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AAE2FB-117B-4261-A08F-4C44E4422691}"/>
              </a:ext>
            </a:extLst>
          </p:cNvPr>
          <p:cNvSpPr txBox="1">
            <a:spLocks/>
          </p:cNvSpPr>
          <p:nvPr/>
        </p:nvSpPr>
        <p:spPr>
          <a:xfrm>
            <a:off x="521208" y="5504049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>
                <a:solidFill>
                  <a:schemeClr val="bg1"/>
                </a:solidFill>
              </a:rPr>
              <a:t>Ulima Inas Shabrina(2110181048)</a:t>
            </a:r>
          </a:p>
        </p:txBody>
      </p:sp>
    </p:spTree>
    <p:extLst>
      <p:ext uri="{BB962C8B-B14F-4D97-AF65-F5344CB8AC3E}">
        <p14:creationId xmlns:p14="http://schemas.microsoft.com/office/powerpoint/2010/main" val="317520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64D63F-81C3-4E0B-A48C-E03D1F3A9BD8}"/>
              </a:ext>
            </a:extLst>
          </p:cNvPr>
          <p:cNvSpPr/>
          <p:nvPr/>
        </p:nvSpPr>
        <p:spPr>
          <a:xfrm>
            <a:off x="0" y="0"/>
            <a:ext cx="12192000" cy="685324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BA1ED-928A-46F4-8BF0-E72ECE1AE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0"/>
            <a:ext cx="9134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0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E1FBC-BF5F-479D-BA91-61F3E73E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Mempersiapkan</a:t>
            </a:r>
            <a:r>
              <a:rPr lang="en-US" dirty="0"/>
              <a:t> data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409E9-8FED-468D-B144-36E209923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211"/>
          <a:stretch/>
        </p:blipFill>
        <p:spPr>
          <a:xfrm>
            <a:off x="414291" y="1335794"/>
            <a:ext cx="11363417" cy="1600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9FD8A9-9A5B-47CB-AEFD-5D8AD27DFA35}"/>
              </a:ext>
            </a:extLst>
          </p:cNvPr>
          <p:cNvSpPr txBox="1"/>
          <p:nvPr/>
        </p:nvSpPr>
        <p:spPr>
          <a:xfrm>
            <a:off x="521207" y="3552437"/>
            <a:ext cx="112565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 err="1">
                <a:highlight>
                  <a:srgbClr val="FFFF00"/>
                </a:highlight>
              </a:rPr>
              <a:t>Menampilkan</a:t>
            </a:r>
            <a:r>
              <a:rPr lang="en-ID" sz="1600" dirty="0">
                <a:highlight>
                  <a:srgbClr val="FFFF00"/>
                </a:highlight>
              </a:rPr>
              <a:t> dataset </a:t>
            </a:r>
            <a:r>
              <a:rPr lang="en-ID" sz="1600" dirty="0" err="1">
                <a:highlight>
                  <a:srgbClr val="FFFF00"/>
                </a:highlight>
              </a:rPr>
              <a:t>dapat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dilakukan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dengan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menggunakan</a:t>
            </a:r>
            <a:r>
              <a:rPr lang="en-ID" sz="1600" dirty="0">
                <a:highlight>
                  <a:srgbClr val="FFFF00"/>
                </a:highlight>
              </a:rPr>
              <a:t> method </a:t>
            </a:r>
            <a:r>
              <a:rPr lang="en-ID" sz="1600" dirty="0" err="1">
                <a:highlight>
                  <a:srgbClr val="FFFF00"/>
                </a:highlight>
              </a:rPr>
              <a:t>read_csv</a:t>
            </a:r>
            <a:r>
              <a:rPr lang="en-ID" sz="1600" dirty="0">
                <a:highlight>
                  <a:srgbClr val="FFFF00"/>
                </a:highlight>
              </a:rPr>
              <a:t>() pada library pandas</a:t>
            </a:r>
          </a:p>
        </p:txBody>
      </p:sp>
    </p:spTree>
    <p:extLst>
      <p:ext uri="{BB962C8B-B14F-4D97-AF65-F5344CB8AC3E}">
        <p14:creationId xmlns:p14="http://schemas.microsoft.com/office/powerpoint/2010/main" val="37455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1B16-D695-417E-9943-BE8012B2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1B2CD-B9FE-4D19-AC37-084E7675B0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60C76-2F62-4CC8-B27F-4994C14C7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94425" cy="66403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C5092A-62DD-406B-9EEA-7004567CDC6E}"/>
              </a:ext>
            </a:extLst>
          </p:cNvPr>
          <p:cNvSpPr/>
          <p:nvPr/>
        </p:nvSpPr>
        <p:spPr>
          <a:xfrm>
            <a:off x="72501" y="6156526"/>
            <a:ext cx="2725074" cy="483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FFD7D-6601-47D5-95BE-1C8B802B9E01}"/>
              </a:ext>
            </a:extLst>
          </p:cNvPr>
          <p:cNvSpPr txBox="1"/>
          <p:nvPr/>
        </p:nvSpPr>
        <p:spPr>
          <a:xfrm>
            <a:off x="5335480" y="3746377"/>
            <a:ext cx="384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Percobaan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menggunakan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kolom</a:t>
            </a:r>
            <a:r>
              <a:rPr lang="en-US" dirty="0">
                <a:highlight>
                  <a:srgbClr val="FFFF00"/>
                </a:highlight>
              </a:rPr>
              <a:t> Age, </a:t>
            </a:r>
            <a:r>
              <a:rPr lang="en-US" dirty="0" err="1">
                <a:highlight>
                  <a:srgbClr val="FFFF00"/>
                </a:highlight>
              </a:rPr>
              <a:t>Pclass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SibSp</a:t>
            </a:r>
            <a:r>
              <a:rPr lang="en-US" dirty="0">
                <a:highlight>
                  <a:srgbClr val="FFFF00"/>
                </a:highlight>
              </a:rPr>
              <a:t>, Parch</a:t>
            </a:r>
            <a:endParaRPr lang="en-ID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7813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DC1601-2693-4396-BAEF-DBCE921D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98" y="104559"/>
            <a:ext cx="11567604" cy="66488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D17B63-FEAE-41ED-A4CE-D1907733E385}"/>
              </a:ext>
            </a:extLst>
          </p:cNvPr>
          <p:cNvSpPr/>
          <p:nvPr/>
        </p:nvSpPr>
        <p:spPr>
          <a:xfrm>
            <a:off x="312198" y="6269607"/>
            <a:ext cx="2586280" cy="483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7C20D-8A27-4306-B151-94D9ED35EBE1}"/>
              </a:ext>
            </a:extLst>
          </p:cNvPr>
          <p:cNvSpPr txBox="1"/>
          <p:nvPr/>
        </p:nvSpPr>
        <p:spPr>
          <a:xfrm>
            <a:off x="5956916" y="4287915"/>
            <a:ext cx="3844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Percobaan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menggunakan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kolom</a:t>
            </a:r>
            <a:r>
              <a:rPr lang="en-US" dirty="0">
                <a:highlight>
                  <a:srgbClr val="FFFF00"/>
                </a:highlight>
              </a:rPr>
              <a:t> Sex, Age, </a:t>
            </a:r>
            <a:r>
              <a:rPr lang="en-US" dirty="0" err="1">
                <a:highlight>
                  <a:srgbClr val="FFFF00"/>
                </a:highlight>
              </a:rPr>
              <a:t>Pclass</a:t>
            </a:r>
            <a:r>
              <a:rPr lang="en-US" dirty="0">
                <a:highlight>
                  <a:srgbClr val="FFFF00"/>
                </a:highlight>
              </a:rPr>
              <a:t>, Fare, </a:t>
            </a:r>
            <a:r>
              <a:rPr lang="en-US" dirty="0" err="1">
                <a:highlight>
                  <a:srgbClr val="FFFF00"/>
                </a:highlight>
              </a:rPr>
              <a:t>SibSp</a:t>
            </a:r>
            <a:r>
              <a:rPr lang="en-US" dirty="0">
                <a:highlight>
                  <a:srgbClr val="FFFF00"/>
                </a:highlight>
              </a:rPr>
              <a:t>, Parch, Embarked</a:t>
            </a:r>
            <a:endParaRPr lang="en-ID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314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F97FFE-ACC9-4BAF-94B8-33B66824B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238125"/>
            <a:ext cx="12144375" cy="6381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E5A974-E61D-46A2-9F30-21CFCE86515E}"/>
              </a:ext>
            </a:extLst>
          </p:cNvPr>
          <p:cNvSpPr txBox="1"/>
          <p:nvPr/>
        </p:nvSpPr>
        <p:spPr>
          <a:xfrm>
            <a:off x="5335480" y="3746377"/>
            <a:ext cx="384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Percobaan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menggunakan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kolom</a:t>
            </a:r>
            <a:r>
              <a:rPr lang="en-US" dirty="0">
                <a:highlight>
                  <a:srgbClr val="FFFF00"/>
                </a:highlight>
              </a:rPr>
              <a:t> Sex, </a:t>
            </a:r>
            <a:r>
              <a:rPr lang="en-US" dirty="0" err="1">
                <a:highlight>
                  <a:srgbClr val="FFFF00"/>
                </a:highlight>
              </a:rPr>
              <a:t>Pclass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SibSp</a:t>
            </a:r>
            <a:r>
              <a:rPr lang="en-US" dirty="0">
                <a:highlight>
                  <a:srgbClr val="FFFF00"/>
                </a:highlight>
              </a:rPr>
              <a:t>, Parch</a:t>
            </a:r>
            <a:endParaRPr lang="en-ID" dirty="0">
              <a:highlight>
                <a:srgbClr val="FFFF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08D06-7A06-4DC0-A83B-6182C172CEDF}"/>
              </a:ext>
            </a:extLst>
          </p:cNvPr>
          <p:cNvSpPr/>
          <p:nvPr/>
        </p:nvSpPr>
        <p:spPr>
          <a:xfrm>
            <a:off x="90256" y="5961217"/>
            <a:ext cx="2725074" cy="483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646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ACD81-5D65-4BDC-B3B0-89E7DEF9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5968786"/>
          </a:xfrm>
        </p:spPr>
        <p:txBody>
          <a:bodyPr anchor="ctr">
            <a:normAutofit/>
          </a:bodyPr>
          <a:lstStyle/>
          <a:p>
            <a:r>
              <a:rPr lang="en-US" sz="4800" b="1" spc="300" dirty="0" err="1">
                <a:solidFill>
                  <a:schemeClr val="bg1"/>
                </a:solidFill>
              </a:rPr>
              <a:t>Terimakasih</a:t>
            </a:r>
            <a:endParaRPr lang="en-ID" sz="4800" b="1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5975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{FC12306B-DB38-444D-9C4A-792719AD05E3}tf10001108_win32</Template>
  <TotalTime>210</TotalTime>
  <Words>69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WelcomeDoc</vt:lpstr>
      <vt:lpstr>Praktikum Data Preprocessing</vt:lpstr>
      <vt:lpstr>PowerPoint Presentation</vt:lpstr>
      <vt:lpstr>Mempersiapkan data</vt:lpstr>
      <vt:lpstr>PowerPoint Presentation</vt:lpstr>
      <vt:lpstr>PowerPoint Presentation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Praktikum Data Preprocessing</dc:title>
  <dc:creator>Ulima Inas Shabrina</dc:creator>
  <cp:keywords/>
  <cp:lastModifiedBy>Ulima Inas Shabrina</cp:lastModifiedBy>
  <cp:revision>61</cp:revision>
  <dcterms:created xsi:type="dcterms:W3CDTF">2021-04-24T16:42:39Z</dcterms:created>
  <dcterms:modified xsi:type="dcterms:W3CDTF">2021-05-13T15:51:28Z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