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2800" b="1" dirty="0" err="1">
                <a:solidFill>
                  <a:schemeClr val="bg1"/>
                </a:solidFill>
              </a:rPr>
              <a:t>Praktikum</a:t>
            </a:r>
            <a:r>
              <a:rPr lang="en-ID" sz="2800" b="1" dirty="0">
                <a:solidFill>
                  <a:schemeClr val="bg1"/>
                </a:solidFill>
              </a:rPr>
              <a:t> Clustering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DBD-5FAB-4B81-B7B7-109CC625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1D57-3106-45E9-AE93-C3DAD617EC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0F2CE-6CB4-4056-B0F0-7A4D812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66"/>
            <a:ext cx="12192000" cy="44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E040-FFBB-4E9B-BE95-0DEC1538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04812"/>
            <a:ext cx="80581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8AD2-5338-4895-A885-A51E016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9035-A64A-416F-A7E6-72AC66AB07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945E1-B6E0-4BC9-8CAC-84C561F5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17" y="0"/>
            <a:ext cx="10451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961E-F68E-45D8-BF80-F7AD561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1219-566D-48DF-84A8-492CCABD3E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B686D-CA45-4DEB-BCAB-4ABA7CA2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56"/>
          <a:stretch/>
        </p:blipFill>
        <p:spPr>
          <a:xfrm>
            <a:off x="97989" y="0"/>
            <a:ext cx="1199602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9D8CE-E5D8-4D42-96C0-A748DC3C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79" y="5591175"/>
            <a:ext cx="3276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8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16C9-340C-4E76-B313-7038B364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C830-6DDC-4DEC-A37F-B41DA30620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E4C40-500B-4E84-AF94-564F6F11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93"/>
          <a:stretch/>
        </p:blipFill>
        <p:spPr>
          <a:xfrm>
            <a:off x="0" y="0"/>
            <a:ext cx="122332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3119A-83C1-401F-9496-9F9212CD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91" y="5591175"/>
            <a:ext cx="3371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17A-9834-406D-96EE-BE4F3361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62A8-6B0E-4B1B-B069-814BB7EAAF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CB0DC-AF38-45ED-B7C1-1441D2A0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789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CED-4F51-4191-94D9-D3F26FD4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95F7-4945-40FD-BD34-ECA336F65D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AC28-A0DE-49E1-88DA-B29C2EF9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3295"/>
            <a:ext cx="12192001" cy="53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174A-75B8-49D0-B731-97DDD808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78BD-8B76-401C-83C5-13957C732F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A06C6-4729-4E8D-8E66-1BE3EC4C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449"/>
            <a:ext cx="12192000" cy="56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E20F-D1C5-463B-BF43-2D4078B2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073-1FA6-4F58-9558-BEE207FD13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889F-5EA4-4307-9B4E-F10608988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69"/>
          <a:stretch/>
        </p:blipFill>
        <p:spPr>
          <a:xfrm>
            <a:off x="0" y="0"/>
            <a:ext cx="11004884" cy="685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4AAD-60B8-4EF7-8827-B39FC409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18" y="2920919"/>
            <a:ext cx="43148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0578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218</TotalTime>
  <Words>12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65</cp:revision>
  <dcterms:created xsi:type="dcterms:W3CDTF">2021-04-24T16:42:39Z</dcterms:created>
  <dcterms:modified xsi:type="dcterms:W3CDTF">2021-05-20T21:04:04Z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