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2-88-199-112.us-west-2.compute.amazonaws.com:5000/api/batch/top/2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HawkEye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Performance Monitoring Solution for Data </a:t>
            </a:r>
            <a:r>
              <a:rPr lang="en-US" sz="2000" dirty="0" smtClean="0"/>
              <a:t>Centers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Shabbir Suterwala</a:t>
            </a:r>
          </a:p>
          <a:p>
            <a:r>
              <a:rPr lang="en-US" dirty="0" smtClean="0"/>
              <a:t>Insight DE 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HawkEye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Monitors performance for </a:t>
            </a:r>
            <a:r>
              <a:rPr lang="en-US" dirty="0"/>
              <a:t>hardware, software and apps running in a datacenter. 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Hardware could be servers, routers/switches </a:t>
            </a:r>
            <a:r>
              <a:rPr lang="en-US" dirty="0" smtClean="0"/>
              <a:t>etc.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Software can be OS, DB Servers, web-servers, lambda stack </a:t>
            </a:r>
            <a:r>
              <a:rPr lang="en-US" dirty="0" smtClean="0"/>
              <a:t>etc.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Applications can be any custom apps deployed in the data center.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Users </a:t>
            </a:r>
            <a:r>
              <a:rPr lang="en-US" dirty="0"/>
              <a:t>can register for hardware, software, apps that they are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257644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Data Points; time stamped: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TCP/IP packet </a:t>
            </a:r>
            <a:r>
              <a:rPr lang="en-US" dirty="0">
                <a:solidFill>
                  <a:schemeClr val="accent1"/>
                </a:solidFill>
              </a:rPr>
              <a:t>In/Out </a:t>
            </a:r>
            <a:r>
              <a:rPr lang="en-US" dirty="0" smtClean="0">
                <a:solidFill>
                  <a:schemeClr val="accent1"/>
                </a:solidFill>
              </a:rPr>
              <a:t>info</a:t>
            </a:r>
          </a:p>
          <a:p>
            <a:pPr lvl="1"/>
            <a:r>
              <a:rPr lang="en-US" strike="sngStrike" dirty="0" smtClean="0">
                <a:solidFill>
                  <a:srgbClr val="92D050"/>
                </a:solidFill>
              </a:rPr>
              <a:t>CPU/</a:t>
            </a:r>
            <a:r>
              <a:rPr lang="en-US" strike="sngStrike" dirty="0" err="1" smtClean="0">
                <a:solidFill>
                  <a:srgbClr val="92D050"/>
                </a:solidFill>
              </a:rPr>
              <a:t>DiskIO</a:t>
            </a:r>
            <a:r>
              <a:rPr lang="en-US" strike="sngStrike" dirty="0" smtClean="0">
                <a:solidFill>
                  <a:srgbClr val="92D050"/>
                </a:solidFill>
              </a:rPr>
              <a:t>/Mem/</a:t>
            </a:r>
            <a:r>
              <a:rPr lang="en-US" strike="sngStrike" dirty="0" err="1" smtClean="0">
                <a:solidFill>
                  <a:srgbClr val="92D050"/>
                </a:solidFill>
              </a:rPr>
              <a:t>NetIO</a:t>
            </a:r>
            <a:r>
              <a:rPr lang="en-US" strike="sngStrike" dirty="0" smtClean="0"/>
              <a:t> </a:t>
            </a:r>
            <a:r>
              <a:rPr lang="en-US" strike="sngStrike" dirty="0" smtClean="0">
                <a:solidFill>
                  <a:schemeClr val="accent1"/>
                </a:solidFill>
              </a:rPr>
              <a:t>consumption info</a:t>
            </a:r>
          </a:p>
          <a:p>
            <a:r>
              <a:rPr lang="en-US" dirty="0" smtClean="0"/>
              <a:t>Engineered Data for Insight Project</a:t>
            </a:r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smtClean="0"/>
              <a:t>Hook into kernel: network stack, scheduler</a:t>
            </a:r>
          </a:p>
          <a:p>
            <a:pPr lvl="1"/>
            <a:r>
              <a:rPr lang="en-US" dirty="0" smtClean="0"/>
              <a:t>Hi priority demon using *top*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92D050"/>
                </a:solidFill>
              </a:rPr>
              <a:t>//Timestamp in/out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TsIn</a:t>
            </a:r>
            <a:r>
              <a:rPr lang="en-US" dirty="0"/>
              <a:t>": 1453407175613828,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TsOut</a:t>
            </a:r>
            <a:r>
              <a:rPr lang="en-US" dirty="0"/>
              <a:t>": 1453407175614662,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//Monitors: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SwType</a:t>
            </a:r>
            <a:r>
              <a:rPr lang="en-US" dirty="0"/>
              <a:t>": "SWTYPE42",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SwID</a:t>
            </a:r>
            <a:r>
              <a:rPr lang="en-US" dirty="0"/>
              <a:t>": "SWID20",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TaskType</a:t>
            </a:r>
            <a:r>
              <a:rPr lang="en-US" dirty="0"/>
              <a:t>": "TASKTYPE217",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HwID</a:t>
            </a:r>
            <a:r>
              <a:rPr lang="en-US" dirty="0"/>
              <a:t>": "HWID85730",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HwType</a:t>
            </a:r>
            <a:r>
              <a:rPr lang="en-US" dirty="0"/>
              <a:t>": "HWTYPE48",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 smtClean="0"/>
              <a:t>TaskID</a:t>
            </a:r>
            <a:r>
              <a:rPr lang="en-US" dirty="0" smtClean="0"/>
              <a:t>": "TASKID154",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AppID</a:t>
            </a:r>
            <a:r>
              <a:rPr lang="en-US" dirty="0"/>
              <a:t>": "HawkEye",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//Track packets across the network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PacketID</a:t>
            </a:r>
            <a:r>
              <a:rPr lang="en-US" dirty="0"/>
              <a:t>": "</a:t>
            </a:r>
            <a:r>
              <a:rPr lang="en-US" dirty="0" smtClean="0"/>
              <a:t>PACKET79217“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MVP</a:t>
            </a:r>
          </a:p>
          <a:p>
            <a:pPr lvl="1" fontAlgn="base"/>
            <a:r>
              <a:rPr lang="en-US" sz="2000" dirty="0" smtClean="0"/>
              <a:t>List N monitors 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Final</a:t>
            </a:r>
            <a:endParaRPr lang="en-US" sz="2400" dirty="0"/>
          </a:p>
          <a:p>
            <a:pPr lvl="1" fontAlgn="base"/>
            <a:r>
              <a:rPr lang="en-US" sz="2000" dirty="0" smtClean="0"/>
              <a:t>Which of my hardware</a:t>
            </a:r>
            <a:r>
              <a:rPr lang="en-US" sz="2000" dirty="0"/>
              <a:t>, software, apps are not performing now - have a delay of greater than </a:t>
            </a:r>
            <a:r>
              <a:rPr lang="en-US" sz="2000" dirty="0" smtClean="0"/>
              <a:t>threshold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sz="2000" dirty="0" smtClean="0"/>
              <a:t>Top </a:t>
            </a:r>
            <a:r>
              <a:rPr lang="en-US" sz="2000" dirty="0"/>
              <a:t>N bottlenecks hotspots over time T for hardware, software and apps individually or in a </a:t>
            </a:r>
            <a:r>
              <a:rPr lang="en-US" sz="2000" dirty="0" smtClean="0"/>
              <a:t>combination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2000" dirty="0" smtClean="0"/>
              <a:t>Which N hardware, software, app combination produce bottlenecks and where.</a:t>
            </a:r>
          </a:p>
        </p:txBody>
      </p:sp>
    </p:spTree>
    <p:extLst>
      <p:ext uri="{BB962C8B-B14F-4D97-AF65-F5344CB8AC3E}">
        <p14:creationId xmlns:p14="http://schemas.microsoft.com/office/powerpoint/2010/main" val="336101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9075"/>
            <a:ext cx="7772400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Stitching the pipeline</a:t>
            </a:r>
          </a:p>
          <a:p>
            <a:r>
              <a:rPr lang="en-US" dirty="0" smtClean="0"/>
              <a:t>Making spark and Cassandra talk</a:t>
            </a:r>
          </a:p>
          <a:p>
            <a:r>
              <a:rPr lang="en-US" dirty="0" smtClean="0"/>
              <a:t>Cassandra schema / design</a:t>
            </a:r>
          </a:p>
          <a:p>
            <a:r>
              <a:rPr lang="en-US" dirty="0" smtClean="0"/>
              <a:t>Context switching</a:t>
            </a:r>
          </a:p>
          <a:p>
            <a:pPr lvl="1"/>
            <a:r>
              <a:rPr lang="en-US" dirty="0" smtClean="0"/>
              <a:t>Sessions / talks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smtClean="0"/>
              <a:t>Shabbir Suterwala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Team Lead, Architecture / Principal Architect @ Infor </a:t>
            </a:r>
            <a:endParaRPr lang="en-US" sz="2000" dirty="0" smtClean="0"/>
          </a:p>
          <a:p>
            <a:pPr lvl="1"/>
            <a:r>
              <a:rPr lang="en-US" sz="1600" dirty="0" smtClean="0"/>
              <a:t>Cloverleaf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Ingestion </a:t>
            </a:r>
            <a:r>
              <a:rPr lang="en-US" sz="1600" dirty="0"/>
              <a:t>middleware for healthcare products. </a:t>
            </a:r>
            <a:endParaRPr lang="en-US" sz="1600" dirty="0" smtClean="0"/>
          </a:p>
          <a:p>
            <a:pPr marL="0" indent="0">
              <a:buNone/>
            </a:pPr>
            <a:endParaRPr lang="en-US" sz="2000" b="0" dirty="0" smtClean="0">
              <a:effectLst/>
            </a:endParaRPr>
          </a:p>
          <a:p>
            <a:r>
              <a:rPr lang="en-US" sz="2000" dirty="0"/>
              <a:t>Previously worked at Cisco, AMD and Storage Startup</a:t>
            </a:r>
          </a:p>
        </p:txBody>
      </p:sp>
      <p:pic>
        <p:nvPicPr>
          <p:cNvPr id="1026" name="Picture 2" descr="https://scontent.xx.fbcdn.net/hphotos-xaf1/v/t1.0-9/10325315_10152417177398431_325891443499553841_n.jpg?oh=62b3eda61cbde387d3e854303a506f31&amp;oe=573755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116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212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HawkEye Performance Monitoring Solution for Data Centers</vt:lpstr>
      <vt:lpstr>HawkEye</vt:lpstr>
      <vt:lpstr>Data</vt:lpstr>
      <vt:lpstr>Data</vt:lpstr>
      <vt:lpstr>Queries</vt:lpstr>
      <vt:lpstr>Pipeline</vt:lpstr>
      <vt:lpstr>Challenges</vt:lpstr>
      <vt:lpstr>Shabbir Suterwala</vt:lpstr>
    </vt:vector>
  </TitlesOfParts>
  <Company>Infor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 Performance Monitoring Solution for Data Centers</dc:title>
  <dc:creator>Shabbir Suterwala</dc:creator>
  <cp:lastModifiedBy>Shabbir</cp:lastModifiedBy>
  <cp:revision>40</cp:revision>
  <dcterms:created xsi:type="dcterms:W3CDTF">2016-01-15T18:55:25Z</dcterms:created>
  <dcterms:modified xsi:type="dcterms:W3CDTF">2016-01-23T01:04:14Z</dcterms:modified>
</cp:coreProperties>
</file>