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bbir" initials="S" lastIdx="1" clrIdx="0">
    <p:extLst>
      <p:ext uri="{19B8F6BF-5375-455C-9EA6-DF929625EA0E}">
        <p15:presenceInfo xmlns:p15="http://schemas.microsoft.com/office/powerpoint/2012/main" userId="b5afe6880bab87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 autoAdjust="0"/>
  </p:normalViewPr>
  <p:slideViewPr>
    <p:cSldViewPr>
      <p:cViewPr varScale="1">
        <p:scale>
          <a:sx n="98" d="100"/>
          <a:sy n="98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9T07:36:45.900" idx="1">
    <p:pos x="3212" y="282"/>
    <p:text>Add some visualizations here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6EA4-B94B-47FD-B86D-056BF29D0E5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D75A-573C-43B2-B218-096A798DD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D75A-573C-43B2-B218-096A798DD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F15D-089B-4A9B-8F74-AA886A53805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82DF-0B80-4AB0-B9A0-9BE4D6E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2-88-199-112.us-west-2.compute.amazonaws.com:500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HawkEye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Performance Monitoring for Data 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Shabbir Suterwala</a:t>
            </a:r>
          </a:p>
          <a:p>
            <a:r>
              <a:rPr lang="en-US" dirty="0" smtClean="0"/>
              <a:t>Insight DE 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Chatty App </a:t>
            </a:r>
            <a:r>
              <a:rPr lang="en-US" dirty="0" smtClean="0">
                <a:sym typeface="Wingdings" panose="05000000000000000000" pitchFamily="2" charset="2"/>
              </a:rPr>
              <a:t> Low Performance</a:t>
            </a:r>
            <a:r>
              <a:rPr lang="en-US" dirty="0" smtClean="0"/>
              <a:t> </a:t>
            </a:r>
          </a:p>
          <a:p>
            <a:r>
              <a:rPr lang="en-US" b="0" dirty="0" smtClean="0">
                <a:effectLst/>
              </a:rPr>
              <a:t>Measure by counting TCP/IP Packets</a:t>
            </a:r>
          </a:p>
          <a:p>
            <a:pPr lvl="1"/>
            <a:r>
              <a:rPr lang="en-US" dirty="0" smtClean="0"/>
              <a:t>Throughput = Total Packets / Time</a:t>
            </a:r>
          </a:p>
          <a:p>
            <a:r>
              <a:rPr lang="en-US" dirty="0" smtClean="0"/>
              <a:t>How to measure latency ?</a:t>
            </a:r>
          </a:p>
          <a:p>
            <a:pPr lvl="1"/>
            <a:r>
              <a:rPr lang="en-US" b="0" dirty="0" smtClean="0">
                <a:effectLst/>
              </a:rPr>
              <a:t>Throughput = </a:t>
            </a:r>
          </a:p>
          <a:p>
            <a:pPr lvl="2"/>
            <a:r>
              <a:rPr lang="en-US" b="0" dirty="0" smtClean="0">
                <a:effectLst/>
              </a:rPr>
              <a:t>Total Time of Packets Delivery / Total Packets / Time</a:t>
            </a:r>
          </a:p>
        </p:txBody>
      </p:sp>
    </p:spTree>
    <p:extLst>
      <p:ext uri="{BB962C8B-B14F-4D97-AF65-F5344CB8AC3E}">
        <p14:creationId xmlns:p14="http://schemas.microsoft.com/office/powerpoint/2010/main" val="2085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HawkEye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HawkEye</a:t>
            </a:r>
            <a:r>
              <a:rPr lang="en-US" dirty="0" smtClean="0"/>
              <a:t> Monitor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Hardware, Infra Software, Applications</a:t>
            </a:r>
          </a:p>
          <a:p>
            <a:pPr lvl="1"/>
            <a:r>
              <a:rPr lang="en-US" b="0" dirty="0" smtClean="0">
                <a:effectLst/>
              </a:rPr>
              <a:t>Drill down to SW Tasks, HW Devices</a:t>
            </a:r>
          </a:p>
          <a:p>
            <a:pPr lvl="1"/>
            <a:r>
              <a:rPr lang="en-US" b="0" dirty="0" smtClean="0">
                <a:effectLst/>
              </a:rPr>
              <a:t>Group based Monitors</a:t>
            </a:r>
          </a:p>
          <a:p>
            <a:r>
              <a:rPr lang="en-US" dirty="0"/>
              <a:t>Detects anomalies and alerts now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Throughput now vs. historical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Event:</a:t>
            </a:r>
          </a:p>
          <a:p>
            <a:pPr lvl="1"/>
            <a:r>
              <a:rPr lang="en-US" dirty="0"/>
              <a:t>TCP/IP packet </a:t>
            </a:r>
            <a:r>
              <a:rPr lang="en-US" dirty="0" smtClean="0"/>
              <a:t>timestamp In / Out</a:t>
            </a:r>
          </a:p>
          <a:p>
            <a:pPr lvl="1"/>
            <a:r>
              <a:rPr lang="en-US" dirty="0" smtClean="0"/>
              <a:t>List of Monitors</a:t>
            </a:r>
          </a:p>
          <a:p>
            <a:r>
              <a:rPr lang="en-US" dirty="0" smtClean="0"/>
              <a:t>Engineered Data for Insight Project</a:t>
            </a:r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smtClean="0"/>
              <a:t>Hook into kernel: network stack, scheduler</a:t>
            </a:r>
          </a:p>
          <a:p>
            <a:pPr lvl="1"/>
            <a:r>
              <a:rPr lang="en-US" dirty="0" smtClean="0"/>
              <a:t>Hi priority demon using *top*</a:t>
            </a:r>
          </a:p>
          <a:p>
            <a:pPr lvl="1"/>
            <a:r>
              <a:rPr lang="en-US" dirty="0" smtClean="0"/>
              <a:t>Hypervisor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HawkeyeEvent</a:t>
            </a:r>
            <a:r>
              <a:rPr lang="en-US" dirty="0" smtClean="0"/>
              <a:t>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92D050"/>
                </a:solidFill>
              </a:rPr>
              <a:t>//Timestamp in/out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TsIn</a:t>
            </a:r>
            <a:r>
              <a:rPr lang="en-US" dirty="0"/>
              <a:t>": </a:t>
            </a:r>
            <a:r>
              <a:rPr lang="en-US" dirty="0" smtClean="0"/>
              <a:t>	1453407175613828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TsOut</a:t>
            </a:r>
            <a:r>
              <a:rPr lang="en-US" dirty="0"/>
              <a:t>": 1453407175614662,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//Monitors: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SwType</a:t>
            </a:r>
            <a:r>
              <a:rPr lang="en-US" dirty="0"/>
              <a:t>": </a:t>
            </a:r>
            <a:r>
              <a:rPr lang="en-US" dirty="0" smtClean="0"/>
              <a:t>	"</a:t>
            </a:r>
            <a:r>
              <a:rPr lang="en-US" dirty="0"/>
              <a:t>SWTYPE42",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SwID</a:t>
            </a:r>
            <a:r>
              <a:rPr lang="en-US" dirty="0"/>
              <a:t>": </a:t>
            </a:r>
            <a:r>
              <a:rPr lang="en-US" dirty="0" smtClean="0"/>
              <a:t>		"</a:t>
            </a:r>
            <a:r>
              <a:rPr lang="en-US" dirty="0"/>
              <a:t>SWID20",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TaskType</a:t>
            </a:r>
            <a:r>
              <a:rPr lang="en-US" dirty="0"/>
              <a:t>": </a:t>
            </a:r>
            <a:r>
              <a:rPr lang="en-US" dirty="0" smtClean="0"/>
              <a:t>	"</a:t>
            </a:r>
            <a:r>
              <a:rPr lang="en-US" dirty="0"/>
              <a:t>TASKTYPE217",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HwID</a:t>
            </a:r>
            <a:r>
              <a:rPr lang="en-US" dirty="0"/>
              <a:t>": </a:t>
            </a:r>
            <a:r>
              <a:rPr lang="en-US" dirty="0" smtClean="0"/>
              <a:t>		"</a:t>
            </a:r>
            <a:r>
              <a:rPr lang="en-US" dirty="0"/>
              <a:t>HWID85730",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HwType</a:t>
            </a:r>
            <a:r>
              <a:rPr lang="en-US" dirty="0"/>
              <a:t>": </a:t>
            </a:r>
            <a:r>
              <a:rPr lang="en-US" dirty="0" smtClean="0"/>
              <a:t>	"</a:t>
            </a:r>
            <a:r>
              <a:rPr lang="en-US" dirty="0"/>
              <a:t>HWTYPE48",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 smtClean="0"/>
              <a:t>TaskID</a:t>
            </a:r>
            <a:r>
              <a:rPr lang="en-US" dirty="0" smtClean="0"/>
              <a:t>": 	"TASKID154",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AppID</a:t>
            </a:r>
            <a:r>
              <a:rPr lang="en-US" dirty="0"/>
              <a:t>": </a:t>
            </a:r>
            <a:r>
              <a:rPr lang="en-US" dirty="0" smtClean="0"/>
              <a:t>	"</a:t>
            </a:r>
            <a:r>
              <a:rPr lang="en-US" dirty="0"/>
              <a:t>HawkEye",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//Track packets across the network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PacketID</a:t>
            </a:r>
            <a:r>
              <a:rPr lang="en-US" dirty="0"/>
              <a:t>": "</a:t>
            </a:r>
            <a:r>
              <a:rPr lang="en-US" dirty="0" smtClean="0"/>
              <a:t>PACKET79217“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654175"/>
            <a:ext cx="730250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Picking the right technology</a:t>
            </a:r>
          </a:p>
          <a:p>
            <a:r>
              <a:rPr lang="en-US" dirty="0" smtClean="0"/>
              <a:t>Tuning </a:t>
            </a:r>
            <a:r>
              <a:rPr lang="en-US" smtClean="0"/>
              <a:t>&amp; Debugging</a:t>
            </a:r>
            <a:endParaRPr lang="en-US" dirty="0" smtClean="0"/>
          </a:p>
          <a:p>
            <a:r>
              <a:rPr lang="en-US" dirty="0" smtClean="0"/>
              <a:t>Cassandra schema /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0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smtClean="0"/>
              <a:t>Shabbir Suterwala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Team Lead, Architecture / Principal Architect @ Infor </a:t>
            </a:r>
            <a:endParaRPr lang="en-US" sz="2000" dirty="0" smtClean="0"/>
          </a:p>
          <a:p>
            <a:pPr lvl="1"/>
            <a:r>
              <a:rPr lang="en-US" sz="1600" dirty="0" smtClean="0"/>
              <a:t>Cloverleaf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Ingestion &amp; processing engine healthcare market. </a:t>
            </a:r>
          </a:p>
          <a:p>
            <a:pPr marL="0" indent="0">
              <a:buNone/>
            </a:pPr>
            <a:endParaRPr lang="en-US" sz="2000" b="0" dirty="0" smtClean="0">
              <a:effectLst/>
            </a:endParaRPr>
          </a:p>
          <a:p>
            <a:r>
              <a:rPr lang="en-US" sz="2000" dirty="0"/>
              <a:t>Previously worked at Cisco, AMD and Storage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6187" y="1500188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153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HawkEye Performance Monitoring for Data Centers</vt:lpstr>
      <vt:lpstr>Intuition</vt:lpstr>
      <vt:lpstr>HawkEye</vt:lpstr>
      <vt:lpstr>Data</vt:lpstr>
      <vt:lpstr>Data</vt:lpstr>
      <vt:lpstr>Pipeline</vt:lpstr>
      <vt:lpstr>Challenges</vt:lpstr>
      <vt:lpstr>Shabbir Suterwala</vt:lpstr>
    </vt:vector>
  </TitlesOfParts>
  <Company>Infor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 Performance Monitoring Solution for Data Centers</dc:title>
  <dc:creator>Shabbir Suterwala</dc:creator>
  <cp:lastModifiedBy>Shabbir</cp:lastModifiedBy>
  <cp:revision>51</cp:revision>
  <dcterms:created xsi:type="dcterms:W3CDTF">2016-01-15T18:55:25Z</dcterms:created>
  <dcterms:modified xsi:type="dcterms:W3CDTF">2016-01-29T19:32:46Z</dcterms:modified>
</cp:coreProperties>
</file>