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HawkEye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Performance Monitoring Solution for Data 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Shabbir Suterwala</a:t>
            </a:r>
          </a:p>
          <a:p>
            <a:r>
              <a:rPr lang="en-US" dirty="0" smtClean="0"/>
              <a:t>Insight DE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HawkEye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Monitors performance for </a:t>
            </a:r>
            <a:r>
              <a:rPr lang="en-US" dirty="0"/>
              <a:t>hardware, software and apps running in a datacenter. 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Hardware could be servers, routers/switches </a:t>
            </a:r>
            <a:r>
              <a:rPr lang="en-US" dirty="0" smtClean="0"/>
              <a:t>etc.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Software can be OS, DB Servers, web-servers, lambda stack </a:t>
            </a:r>
            <a:r>
              <a:rPr lang="en-US" dirty="0" smtClean="0"/>
              <a:t>etc.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Applications can be any custom apps deployed in the data center.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Users </a:t>
            </a:r>
            <a:r>
              <a:rPr lang="en-US" dirty="0"/>
              <a:t>can register for hardware, software, apps that they are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257644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{</a:t>
            </a:r>
            <a:r>
              <a:rPr lang="en-US" dirty="0">
                <a:solidFill>
                  <a:srgbClr val="92D050"/>
                </a:solidFill>
              </a:rPr>
              <a:t>Type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info</a:t>
            </a:r>
            <a:r>
              <a:rPr lang="en-US" dirty="0" smtClean="0"/>
              <a:t>, </a:t>
            </a:r>
            <a:r>
              <a:rPr lang="en-US" dirty="0" smtClean="0"/>
              <a:t>{</a:t>
            </a:r>
            <a:r>
              <a:rPr lang="en-US" dirty="0" err="1" smtClean="0"/>
              <a:t>HostID</a:t>
            </a:r>
            <a:r>
              <a:rPr lang="en-US" dirty="0" smtClean="0"/>
              <a:t>, </a:t>
            </a:r>
            <a:r>
              <a:rPr lang="en-US" dirty="0" err="1" smtClean="0"/>
              <a:t>DevID</a:t>
            </a:r>
            <a:r>
              <a:rPr lang="en-US" dirty="0" smtClean="0"/>
              <a:t>}</a:t>
            </a:r>
            <a:r>
              <a:rPr lang="en-US" dirty="0" smtClean="0"/>
              <a:t>, {</a:t>
            </a:r>
            <a:r>
              <a:rPr lang="en-US" dirty="0" err="1" smtClean="0"/>
              <a:t>AppID</a:t>
            </a:r>
            <a:r>
              <a:rPr lang="en-US" dirty="0" smtClean="0"/>
              <a:t>, </a:t>
            </a:r>
            <a:r>
              <a:rPr lang="en-US" dirty="0" err="1"/>
              <a:t>SwID</a:t>
            </a:r>
            <a:r>
              <a:rPr lang="en-US" dirty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}, </a:t>
            </a:r>
            <a:r>
              <a:rPr lang="en-US" dirty="0" smtClean="0"/>
              <a:t>TS</a:t>
            </a:r>
            <a:r>
              <a:rPr lang="en-US" dirty="0" smtClean="0"/>
              <a:t>}</a:t>
            </a:r>
          </a:p>
          <a:p>
            <a:r>
              <a:rPr lang="en-US" dirty="0" smtClean="0"/>
              <a:t>Data Points; time stamped: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TCP/IP packet </a:t>
            </a:r>
            <a:r>
              <a:rPr lang="en-US" dirty="0">
                <a:solidFill>
                  <a:schemeClr val="accent1"/>
                </a:solidFill>
              </a:rPr>
              <a:t>In/Out </a:t>
            </a:r>
            <a:r>
              <a:rPr lang="en-US" dirty="0" smtClean="0">
                <a:solidFill>
                  <a:schemeClr val="accent1"/>
                </a:solidFill>
              </a:rPr>
              <a:t>info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CPU/</a:t>
            </a:r>
            <a:r>
              <a:rPr lang="en-US" dirty="0" err="1" smtClean="0">
                <a:solidFill>
                  <a:srgbClr val="92D050"/>
                </a:solidFill>
              </a:rPr>
              <a:t>DiskIO</a:t>
            </a:r>
            <a:r>
              <a:rPr lang="en-US" dirty="0" smtClean="0">
                <a:solidFill>
                  <a:srgbClr val="92D050"/>
                </a:solidFill>
              </a:rPr>
              <a:t>/Mem/</a:t>
            </a:r>
            <a:r>
              <a:rPr lang="en-US" dirty="0" err="1" smtClean="0">
                <a:solidFill>
                  <a:srgbClr val="92D050"/>
                </a:solidFill>
              </a:rPr>
              <a:t>NetIO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consumption info</a:t>
            </a:r>
          </a:p>
          <a:p>
            <a:r>
              <a:rPr lang="en-US" dirty="0" smtClean="0"/>
              <a:t>Engineered Data for Insight Project</a:t>
            </a:r>
          </a:p>
          <a:p>
            <a:pPr lvl="1"/>
            <a:r>
              <a:rPr lang="en-US" dirty="0" smtClean="0"/>
              <a:t>Reversed engineered from existing studies?</a:t>
            </a:r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smtClean="0"/>
              <a:t>Hook into kernel: network stack, scheduler</a:t>
            </a:r>
          </a:p>
          <a:p>
            <a:pPr lvl="1"/>
            <a:r>
              <a:rPr lang="en-US" dirty="0" smtClean="0"/>
              <a:t>Hi priority demon using *top*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Which hardware, software, apps are not performing now - have a delay of greater than </a:t>
            </a:r>
            <a:r>
              <a:rPr lang="en-US" sz="2400" dirty="0" smtClean="0"/>
              <a:t>threshold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Top N bottlenecks hotspots over time T for hardware, software and apps individually or in a </a:t>
            </a:r>
            <a:r>
              <a:rPr lang="en-US" sz="2400" dirty="0" smtClean="0"/>
              <a:t>combination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Which N hardware, software, app combination produce bottlenecks and where.</a:t>
            </a:r>
          </a:p>
        </p:txBody>
      </p:sp>
    </p:spTree>
    <p:extLst>
      <p:ext uri="{BB962C8B-B14F-4D97-AF65-F5344CB8AC3E}">
        <p14:creationId xmlns:p14="http://schemas.microsoft.com/office/powerpoint/2010/main" val="33610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3" y="2215329"/>
            <a:ext cx="8304357" cy="228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4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smtClean="0"/>
              <a:t>Shabbir Suterwala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Team Lead, Architecture / Principal Architect @ Infor </a:t>
            </a:r>
            <a:endParaRPr lang="en-US" sz="2000" dirty="0" smtClean="0"/>
          </a:p>
          <a:p>
            <a:pPr lvl="1"/>
            <a:r>
              <a:rPr lang="en-US" sz="1600" dirty="0" smtClean="0"/>
              <a:t>Cloverleaf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Ingestion </a:t>
            </a:r>
            <a:r>
              <a:rPr lang="en-US" sz="1600" dirty="0"/>
              <a:t>middleware for healthcare products. </a:t>
            </a:r>
            <a:endParaRPr lang="en-US" sz="1600" dirty="0" smtClean="0"/>
          </a:p>
          <a:p>
            <a:pPr marL="0" indent="0">
              <a:buNone/>
            </a:pPr>
            <a:endParaRPr lang="en-US" sz="2000" b="0" dirty="0" smtClean="0">
              <a:effectLst/>
            </a:endParaRPr>
          </a:p>
          <a:p>
            <a:r>
              <a:rPr lang="en-US" sz="2000" dirty="0"/>
              <a:t>Previously worked at Cisco, AMD and Storage Startup</a:t>
            </a:r>
          </a:p>
        </p:txBody>
      </p:sp>
      <p:pic>
        <p:nvPicPr>
          <p:cNvPr id="1026" name="Picture 2" descr="https://scontent.xx.fbcdn.net/hphotos-xaf1/v/t1.0-9/10325315_10152417177398431_325891443499553841_n.jpg?oh=62b3eda61cbde387d3e854303a506f31&amp;oe=573755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116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209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HawkEye Performance Monitoring Solution for Data Centers</vt:lpstr>
      <vt:lpstr>HawkEye</vt:lpstr>
      <vt:lpstr>Data</vt:lpstr>
      <vt:lpstr>Queries</vt:lpstr>
      <vt:lpstr>Pipeline</vt:lpstr>
      <vt:lpstr>Shabbir Suterwala</vt:lpstr>
    </vt:vector>
  </TitlesOfParts>
  <Company>Infor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 Performance Monitoring Solution for Data Centers</dc:title>
  <dc:creator>Shabbir Suterwala</dc:creator>
  <cp:lastModifiedBy>Shabbir Suterwala</cp:lastModifiedBy>
  <cp:revision>29</cp:revision>
  <dcterms:created xsi:type="dcterms:W3CDTF">2016-01-15T18:55:25Z</dcterms:created>
  <dcterms:modified xsi:type="dcterms:W3CDTF">2016-01-17T02:18:47Z</dcterms:modified>
</cp:coreProperties>
</file>