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16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3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7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5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0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0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01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848B-63E9-4337-AB1D-7FA84D6B7044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29E1B-73B4-4EC7-9F1B-2D7B2CB8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595959"/>
                </a:solidFill>
              </a:rPr>
              <a:t>     </a:t>
            </a:r>
            <a:r>
              <a:rPr lang="en-US" b="1" dirty="0" err="1">
                <a:solidFill>
                  <a:srgbClr val="595959"/>
                </a:solidFill>
              </a:rPr>
              <a:t>FuelEconomy</a:t>
            </a:r>
            <a:br>
              <a:rPr lang="en-US" dirty="0"/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Информационная система </a:t>
            </a:r>
            <a:r>
              <a:rPr lang="ru-RU" sz="28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контроля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мгновенного расхода топлива автомобиля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61609BB-C990-4D46-A227-6ED6A62B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12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dirty="0"/>
          </a:p>
          <a:p>
            <a:r>
              <a:rPr lang="ru-RU" dirty="0"/>
              <a:t>Студент: Шабуров И.А.</a:t>
            </a:r>
          </a:p>
          <a:p>
            <a:r>
              <a:rPr lang="ru-RU" dirty="0"/>
              <a:t>Научный руководитель: Ланин В.В.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3824998-FBCA-441B-B86C-B6BC4516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78" y="2462319"/>
            <a:ext cx="581527" cy="581527"/>
          </a:xfrm>
          <a:custGeom>
            <a:avLst/>
            <a:gdLst>
              <a:gd name="connsiteX0" fmla="*/ 0 w 581527"/>
              <a:gd name="connsiteY0" fmla="*/ 0 h 581527"/>
              <a:gd name="connsiteX1" fmla="*/ 581527 w 581527"/>
              <a:gd name="connsiteY1" fmla="*/ 0 h 581527"/>
              <a:gd name="connsiteX2" fmla="*/ 581527 w 581527"/>
              <a:gd name="connsiteY2" fmla="*/ 581527 h 581527"/>
              <a:gd name="connsiteX3" fmla="*/ 0 w 581527"/>
              <a:gd name="connsiteY3" fmla="*/ 581527 h 581527"/>
              <a:gd name="connsiteX4" fmla="*/ 0 w 581527"/>
              <a:gd name="connsiteY4" fmla="*/ 0 h 5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527" h="581527" fill="none" extrusionOk="0">
                <a:moveTo>
                  <a:pt x="0" y="0"/>
                </a:moveTo>
                <a:cubicBezTo>
                  <a:pt x="210725" y="-19728"/>
                  <a:pt x="346420" y="-16105"/>
                  <a:pt x="581527" y="0"/>
                </a:cubicBezTo>
                <a:cubicBezTo>
                  <a:pt x="595438" y="208398"/>
                  <a:pt x="578927" y="336484"/>
                  <a:pt x="581527" y="581527"/>
                </a:cubicBezTo>
                <a:cubicBezTo>
                  <a:pt x="323803" y="578778"/>
                  <a:pt x="135372" y="555018"/>
                  <a:pt x="0" y="581527"/>
                </a:cubicBezTo>
                <a:cubicBezTo>
                  <a:pt x="-22243" y="346577"/>
                  <a:pt x="-20453" y="201446"/>
                  <a:pt x="0" y="0"/>
                </a:cubicBezTo>
                <a:close/>
              </a:path>
              <a:path w="581527" h="581527" stroke="0" extrusionOk="0">
                <a:moveTo>
                  <a:pt x="0" y="0"/>
                </a:moveTo>
                <a:cubicBezTo>
                  <a:pt x="133467" y="16950"/>
                  <a:pt x="354164" y="19761"/>
                  <a:pt x="581527" y="0"/>
                </a:cubicBezTo>
                <a:cubicBezTo>
                  <a:pt x="610431" y="178741"/>
                  <a:pt x="590573" y="385711"/>
                  <a:pt x="581527" y="581527"/>
                </a:cubicBezTo>
                <a:cubicBezTo>
                  <a:pt x="305714" y="601460"/>
                  <a:pt x="242956" y="565075"/>
                  <a:pt x="0" y="581527"/>
                </a:cubicBezTo>
                <a:cubicBezTo>
                  <a:pt x="5927" y="456417"/>
                  <a:pt x="2891" y="161016"/>
                  <a:pt x="0" y="0"/>
                </a:cubicBezTo>
                <a:close/>
              </a:path>
            </a:pathLst>
          </a:custGeom>
          <a:ln cap="rnd">
            <a:solidFill>
              <a:schemeClr val="accent1">
                <a:alpha val="68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0076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800"/>
            <a:ext cx="10149696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rgbClr val="002060"/>
                </a:solidFill>
              </a:rPr>
              <a:t>Создать простой и удобный инструмент, позволяющий экономить время, деньги, да еще и в придачу улучшить экологию.</a:t>
            </a:r>
          </a:p>
          <a:p>
            <a:endParaRPr lang="ru-RU" sz="2400" dirty="0">
              <a:solidFill>
                <a:srgbClr val="002060"/>
              </a:solidFill>
            </a:endParaRPr>
          </a:p>
          <a:p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39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47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Аспект</vt:lpstr>
      <vt:lpstr>     FuelEconomy Информационная система контроля мгновенного расхода топлива автомобиля</vt:lpstr>
      <vt:lpstr>Цель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FuelEconomy Информационная система контроля мгновенного расхода топлива автомобиля</dc:title>
  <dc:creator>Илья Шабуров</dc:creator>
  <cp:lastModifiedBy>Илья Шабуров</cp:lastModifiedBy>
  <cp:revision>5</cp:revision>
  <dcterms:created xsi:type="dcterms:W3CDTF">2020-06-03T20:35:03Z</dcterms:created>
  <dcterms:modified xsi:type="dcterms:W3CDTF">2020-06-03T21:01:55Z</dcterms:modified>
</cp:coreProperties>
</file>