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9A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0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3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79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5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0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8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2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0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01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848B-63E9-4337-AB1D-7FA84D6B7044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88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29E1B-73B4-4EC7-9F1B-2D7B2CB8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595959"/>
                </a:solidFill>
              </a:rPr>
              <a:t>     </a:t>
            </a:r>
            <a:r>
              <a:rPr lang="en-US" b="1" dirty="0" err="1">
                <a:solidFill>
                  <a:srgbClr val="595959"/>
                </a:solidFill>
              </a:rPr>
              <a:t>FuelEconomy</a:t>
            </a:r>
            <a:br>
              <a:rPr lang="en-US" dirty="0"/>
            </a:b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Информационная система </a:t>
            </a:r>
            <a:r>
              <a:rPr lang="ru-RU" sz="28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контроля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мгновенного расхода топлива автомобиля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61609BB-C990-4D46-A227-6ED6A62BC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12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dirty="0"/>
          </a:p>
          <a:p>
            <a:r>
              <a:rPr lang="ru-RU" dirty="0"/>
              <a:t>Студент: Шабуров И.А.</a:t>
            </a:r>
          </a:p>
          <a:p>
            <a:r>
              <a:rPr lang="ru-RU" dirty="0"/>
              <a:t>Научный руководитель: Ланин В.В.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3824998-FBCA-441B-B86C-B6BC4516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078" y="2462319"/>
            <a:ext cx="581527" cy="581527"/>
          </a:xfrm>
          <a:custGeom>
            <a:avLst/>
            <a:gdLst>
              <a:gd name="connsiteX0" fmla="*/ 0 w 581527"/>
              <a:gd name="connsiteY0" fmla="*/ 0 h 581527"/>
              <a:gd name="connsiteX1" fmla="*/ 581527 w 581527"/>
              <a:gd name="connsiteY1" fmla="*/ 0 h 581527"/>
              <a:gd name="connsiteX2" fmla="*/ 581527 w 581527"/>
              <a:gd name="connsiteY2" fmla="*/ 581527 h 581527"/>
              <a:gd name="connsiteX3" fmla="*/ 0 w 581527"/>
              <a:gd name="connsiteY3" fmla="*/ 581527 h 581527"/>
              <a:gd name="connsiteX4" fmla="*/ 0 w 581527"/>
              <a:gd name="connsiteY4" fmla="*/ 0 h 5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527" h="581527" fill="none" extrusionOk="0">
                <a:moveTo>
                  <a:pt x="0" y="0"/>
                </a:moveTo>
                <a:cubicBezTo>
                  <a:pt x="210725" y="-19728"/>
                  <a:pt x="346420" y="-16105"/>
                  <a:pt x="581527" y="0"/>
                </a:cubicBezTo>
                <a:cubicBezTo>
                  <a:pt x="595438" y="208398"/>
                  <a:pt x="578927" y="336484"/>
                  <a:pt x="581527" y="581527"/>
                </a:cubicBezTo>
                <a:cubicBezTo>
                  <a:pt x="323803" y="578778"/>
                  <a:pt x="135372" y="555018"/>
                  <a:pt x="0" y="581527"/>
                </a:cubicBezTo>
                <a:cubicBezTo>
                  <a:pt x="-22243" y="346577"/>
                  <a:pt x="-20453" y="201446"/>
                  <a:pt x="0" y="0"/>
                </a:cubicBezTo>
                <a:close/>
              </a:path>
              <a:path w="581527" h="581527" stroke="0" extrusionOk="0">
                <a:moveTo>
                  <a:pt x="0" y="0"/>
                </a:moveTo>
                <a:cubicBezTo>
                  <a:pt x="133467" y="16950"/>
                  <a:pt x="354164" y="19761"/>
                  <a:pt x="581527" y="0"/>
                </a:cubicBezTo>
                <a:cubicBezTo>
                  <a:pt x="610431" y="178741"/>
                  <a:pt x="590573" y="385711"/>
                  <a:pt x="581527" y="581527"/>
                </a:cubicBezTo>
                <a:cubicBezTo>
                  <a:pt x="305714" y="601460"/>
                  <a:pt x="242956" y="565075"/>
                  <a:pt x="0" y="581527"/>
                </a:cubicBezTo>
                <a:cubicBezTo>
                  <a:pt x="5927" y="456417"/>
                  <a:pt x="2891" y="161016"/>
                  <a:pt x="0" y="0"/>
                </a:cubicBezTo>
                <a:close/>
              </a:path>
            </a:pathLst>
          </a:custGeom>
          <a:ln cap="rnd">
            <a:solidFill>
              <a:schemeClr val="accent1">
                <a:alpha val="68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0076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классов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7" name="Рисунок 6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0C306C99-753C-44AB-8159-754773990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757710"/>
            <a:ext cx="6788346" cy="61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9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Реализация. Интерфейс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ABF783B-FA4E-4AB1-A9AF-ED86EEE45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45" y="743081"/>
            <a:ext cx="65151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1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Реализация. Интерфейс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AFF477F-DFD1-4162-87AF-3D9E50DCA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02" y="679450"/>
            <a:ext cx="6515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3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Реализация. Интерфейс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D242328-8B07-4EB3-9310-80783993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37" y="744959"/>
            <a:ext cx="65436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800"/>
            <a:ext cx="10149696" cy="3082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249A0"/>
                </a:solidFill>
              </a:rPr>
              <a:t>	</a:t>
            </a:r>
            <a:endParaRPr lang="ru-RU" sz="2800" dirty="0">
              <a:solidFill>
                <a:srgbClr val="0249A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249A0"/>
                </a:solidFill>
              </a:rPr>
              <a:t>	Создать простой и удобный инструмент для водителей, позволяющий экономить деньги,</a:t>
            </a:r>
            <a:r>
              <a:rPr lang="en-US" sz="2800" dirty="0">
                <a:solidFill>
                  <a:srgbClr val="0249A0"/>
                </a:solidFill>
              </a:rPr>
              <a:t> </a:t>
            </a:r>
            <a:r>
              <a:rPr lang="ru-RU" sz="2800" dirty="0">
                <a:solidFill>
                  <a:srgbClr val="0249A0"/>
                </a:solidFill>
              </a:rPr>
              <a:t>время, да еще и в придачу улучшить экологию.</a:t>
            </a:r>
            <a:endParaRPr lang="en-US" sz="2800" dirty="0">
              <a:solidFill>
                <a:srgbClr val="0249A0"/>
              </a:solidFill>
            </a:endParaRPr>
          </a:p>
          <a:p>
            <a:endParaRPr lang="ru-RU" sz="2800" dirty="0">
              <a:solidFill>
                <a:srgbClr val="0249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Задачи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304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ru-RU" sz="2400" dirty="0">
                <a:solidFill>
                  <a:srgbClr val="0249A0"/>
                </a:solidFill>
              </a:rPr>
              <a:t> </a:t>
            </a:r>
            <a:r>
              <a:rPr lang="ru-RU" sz="2800" dirty="0">
                <a:solidFill>
                  <a:srgbClr val="0249A0"/>
                </a:solidFill>
              </a:rPr>
              <a:t>Анализ разрабатываемой системы;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Формирование требований к системе;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Проектирование системы;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Разработка системы;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Тестирование системы;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Получение практического опыта и закрепления знаний, полученных в рамках курса.</a:t>
            </a:r>
          </a:p>
          <a:p>
            <a:endParaRPr lang="ru-RU" sz="2400" dirty="0">
              <a:solidFill>
                <a:srgbClr val="0249A0"/>
              </a:solidFill>
            </a:endParaRPr>
          </a:p>
          <a:p>
            <a:endParaRPr lang="ru-RU" sz="2400" dirty="0">
              <a:solidFill>
                <a:srgbClr val="0249A0"/>
              </a:solidFill>
            </a:endParaRPr>
          </a:p>
          <a:p>
            <a:endParaRPr lang="ru-RU" sz="2400" dirty="0">
              <a:solidFill>
                <a:srgbClr val="0249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6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Анализ функциональности системы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Выводить информацию о мгновенном расходе топлива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Строить график с расходом за последнюю минуту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Минимально задействовать пользователя в процессе работы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Иметь удобный, интуитивно понятный интерфейс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Иметь несколько алгоритмов расчета для большего охвата автомобилей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Иметь пользовательские настройки, а также запоминать их</a:t>
            </a:r>
          </a:p>
        </p:txBody>
      </p:sp>
    </p:spTree>
    <p:extLst>
      <p:ext uri="{BB962C8B-B14F-4D97-AF65-F5344CB8AC3E}">
        <p14:creationId xmlns:p14="http://schemas.microsoft.com/office/powerpoint/2010/main" val="81801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прецедентов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10E382D-2975-4B4D-ADF5-9EF34E48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7" y="862133"/>
            <a:ext cx="8848577" cy="58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6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активностей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A22C288-C8AD-441A-9744-25A945C6D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759337"/>
            <a:ext cx="7004808" cy="60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5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активностей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7" name="Рисунок 6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237799AD-7AC1-48EB-926A-CA007C331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75" y="737321"/>
            <a:ext cx="5214798" cy="60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2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активностей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4A45D50-860B-4101-B101-8C32DBF7B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54" y="622954"/>
            <a:ext cx="4007745" cy="62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активностей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5427B55-054C-482E-A11C-56674E276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73" y="679450"/>
            <a:ext cx="7299099" cy="59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5248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154</Words>
  <Application>Microsoft Office PowerPoint</Application>
  <PresentationFormat>Широкоэкранный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     FuelEconomy Информационная система контроля мгновенного расхода топлива автомобиля</vt:lpstr>
      <vt:lpstr>Цель работы</vt:lpstr>
      <vt:lpstr>Задачи работы</vt:lpstr>
      <vt:lpstr>Анализ функциональности системы</vt:lpstr>
      <vt:lpstr>Диаграмма прецедентов</vt:lpstr>
      <vt:lpstr>Диаграмма активностей</vt:lpstr>
      <vt:lpstr>Диаграмма активностей</vt:lpstr>
      <vt:lpstr>Диаграмма активностей</vt:lpstr>
      <vt:lpstr>Диаграмма активностей</vt:lpstr>
      <vt:lpstr>Диаграмма классов</vt:lpstr>
      <vt:lpstr>Реализация. Интерфейс</vt:lpstr>
      <vt:lpstr>Реализация. Интерфейс</vt:lpstr>
      <vt:lpstr>Реализация. Интерфейс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FuelEconomy Информационная система контроля мгновенного расхода топлива автомобиля</dc:title>
  <dc:creator>Илья Шабуров</dc:creator>
  <cp:lastModifiedBy>Илья Шабуров</cp:lastModifiedBy>
  <cp:revision>13</cp:revision>
  <dcterms:created xsi:type="dcterms:W3CDTF">2020-06-03T20:35:03Z</dcterms:created>
  <dcterms:modified xsi:type="dcterms:W3CDTF">2020-06-07T10:32:55Z</dcterms:modified>
</cp:coreProperties>
</file>