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AE07F7AE-5D42-4A04-83AD-DC5FFFB50488}">
          <p14:sldIdLst>
            <p14:sldId id="256"/>
            <p14:sldId id="260"/>
          </p14:sldIdLst>
        </p14:section>
        <p14:section name="MainLoop" id="{634DC35B-8B63-44CA-8D79-BC87F10D9E96}">
          <p14:sldIdLst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64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5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50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6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9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2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53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20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78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8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23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EA53-6758-4AF3-AEA3-41D5932DE606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1FEB-812D-4F6C-9DFC-484CD4155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28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to all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prints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2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loop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85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416858" y="2675731"/>
            <a:ext cx="10515600" cy="1325563"/>
          </a:xfrm>
        </p:spPr>
        <p:txBody>
          <a:bodyPr/>
          <a:lstStyle/>
          <a:p>
            <a:r>
              <a:rPr lang="en-US" dirty="0" smtClean="0"/>
              <a:t>Printing one block in each color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loop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870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431317"/>
            <a:ext cx="10515600" cy="1325563"/>
          </a:xfrm>
        </p:spPr>
        <p:txBody>
          <a:bodyPr/>
          <a:lstStyle/>
          <a:p>
            <a:r>
              <a:rPr lang="en-US" dirty="0" smtClean="0"/>
              <a:t>Looking for right or left arrow or for esc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loop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82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83023" y="2821455"/>
            <a:ext cx="10515600" cy="1325563"/>
          </a:xfrm>
        </p:spPr>
        <p:txBody>
          <a:bodyPr/>
          <a:lstStyle/>
          <a:p>
            <a:r>
              <a:rPr lang="en-US" dirty="0" smtClean="0"/>
              <a:t>Moving the white bar according to the arrows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1878623" y="4023701"/>
            <a:ext cx="10515600" cy="4351338"/>
          </a:xfrm>
        </p:spPr>
        <p:txBody>
          <a:bodyPr/>
          <a:lstStyle/>
          <a:p>
            <a:r>
              <a:rPr lang="en-US" dirty="0" smtClean="0"/>
              <a:t>Or quitting if esc pressed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294760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מסך רחב</PresentationFormat>
  <Paragraphs>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Init to all</vt:lpstr>
      <vt:lpstr>Start loop</vt:lpstr>
      <vt:lpstr>Printing one block in each color</vt:lpstr>
      <vt:lpstr>Looking for right or left arrow or for esc</vt:lpstr>
      <vt:lpstr>Moving the white bar according to the arrows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 to all</dc:title>
  <dc:creator>User</dc:creator>
  <cp:lastModifiedBy>User</cp:lastModifiedBy>
  <cp:revision>2</cp:revision>
  <dcterms:created xsi:type="dcterms:W3CDTF">2021-04-13T07:51:46Z</dcterms:created>
  <dcterms:modified xsi:type="dcterms:W3CDTF">2021-04-13T07:58:29Z</dcterms:modified>
</cp:coreProperties>
</file>