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88A3-F955-42D6-8797-FED55BD4560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ED129-AB20-4BDB-9EAE-151142E0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2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88A3-F955-42D6-8797-FED55BD4560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ED129-AB20-4BDB-9EAE-151142E0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85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88A3-F955-42D6-8797-FED55BD4560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ED129-AB20-4BDB-9EAE-151142E0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9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88A3-F955-42D6-8797-FED55BD4560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ED129-AB20-4BDB-9EAE-151142E0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4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88A3-F955-42D6-8797-FED55BD4560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ED129-AB20-4BDB-9EAE-151142E0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4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88A3-F955-42D6-8797-FED55BD4560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ED129-AB20-4BDB-9EAE-151142E0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5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88A3-F955-42D6-8797-FED55BD4560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ED129-AB20-4BDB-9EAE-151142E0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88A3-F955-42D6-8797-FED55BD4560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ED129-AB20-4BDB-9EAE-151142E0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7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88A3-F955-42D6-8797-FED55BD4560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ED129-AB20-4BDB-9EAE-151142E0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3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88A3-F955-42D6-8797-FED55BD4560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ED129-AB20-4BDB-9EAE-151142E0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17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88A3-F955-42D6-8797-FED55BD4560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ED129-AB20-4BDB-9EAE-151142E0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1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588A3-F955-42D6-8797-FED55BD4560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ED129-AB20-4BDB-9EAE-151142E0860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Z:\- CLIENTS -\CBG - Cyber at Ben Gurion\17-01-09 - A4_Letterhead\17-01-09---A4_Letterhead1.png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75" y="5561807"/>
            <a:ext cx="5267325" cy="1409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702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Summaries of Papers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2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Summary</a:t>
            </a:r>
            <a:endParaRPr lang="en-US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167583"/>
              </p:ext>
            </p:extLst>
          </p:nvPr>
        </p:nvGraphicFramePr>
        <p:xfrm>
          <a:off x="838200" y="1825625"/>
          <a:ext cx="109209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048">
                  <a:extLst>
                    <a:ext uri="{9D8B030D-6E8A-4147-A177-3AD203B41FA5}">
                      <a16:colId xmlns:a16="http://schemas.microsoft.com/office/drawing/2014/main" val="3507585603"/>
                    </a:ext>
                  </a:extLst>
                </a:gridCol>
                <a:gridCol w="996696">
                  <a:extLst>
                    <a:ext uri="{9D8B030D-6E8A-4147-A177-3AD203B41FA5}">
                      <a16:colId xmlns:a16="http://schemas.microsoft.com/office/drawing/2014/main" val="2902748841"/>
                    </a:ext>
                  </a:extLst>
                </a:gridCol>
                <a:gridCol w="2084832">
                  <a:extLst>
                    <a:ext uri="{9D8B030D-6E8A-4147-A177-3AD203B41FA5}">
                      <a16:colId xmlns:a16="http://schemas.microsoft.com/office/drawing/2014/main" val="2310178577"/>
                    </a:ext>
                  </a:extLst>
                </a:gridCol>
                <a:gridCol w="6693408">
                  <a:extLst>
                    <a:ext uri="{9D8B030D-6E8A-4147-A177-3AD203B41FA5}">
                      <a16:colId xmlns:a16="http://schemas.microsoft.com/office/drawing/2014/main" val="4095129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Contribution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43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Anomaly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M-PASSAD, multi</a:t>
                      </a:r>
                      <a:r>
                        <a:rPr lang="en-US" baseline="0" dirty="0" smtClean="0"/>
                        <a:t> actor networks anomaly detection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466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Anomaly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Survey,</a:t>
                      </a:r>
                      <a:r>
                        <a:rPr lang="en-US" baseline="0" dirty="0" smtClean="0"/>
                        <a:t> reviews the literature and different approaches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90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Leakage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DLDP</a:t>
                      </a:r>
                      <a:r>
                        <a:rPr lang="en-US" baseline="0" dirty="0" smtClean="0"/>
                        <a:t> system deployed on premise, DLD method and 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6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Anomaly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Dual-model method</a:t>
                      </a:r>
                      <a:r>
                        <a:rPr lang="en-US" baseline="0" dirty="0" smtClean="0"/>
                        <a:t> to detect anomalies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148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Anomaly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Tensor</a:t>
                      </a:r>
                      <a:r>
                        <a:rPr lang="en-US" baseline="0" dirty="0" smtClean="0"/>
                        <a:t> factorization method, multiple implementations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134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09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scalable specification-agnostic multi-sensor anomaly detection system for </a:t>
            </a:r>
            <a:r>
              <a:rPr lang="en-US" dirty="0" err="1"/>
              <a:t>IIoT</a:t>
            </a:r>
            <a:r>
              <a:rPr lang="en-US" dirty="0"/>
              <a:t> environments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paper focus on Industrial IoT, complex network of sensor data traffic.</a:t>
            </a:r>
          </a:p>
          <a:p>
            <a:endParaRPr lang="en-US" dirty="0" smtClean="0"/>
          </a:p>
          <a:p>
            <a:r>
              <a:rPr lang="en-US" dirty="0" smtClean="0"/>
              <a:t>Introduce a multivariate form of PASAD.</a:t>
            </a:r>
          </a:p>
          <a:p>
            <a:endParaRPr lang="en-US" dirty="0"/>
          </a:p>
          <a:p>
            <a:r>
              <a:rPr lang="en-US" dirty="0" smtClean="0"/>
              <a:t>PASAD – process driven detector for stealthy attacks, good anomaly detector. (vector space detection)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3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Detection for IoT Time-Series Data: A Survey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Expands on the idea of anomaly and different types.</a:t>
            </a:r>
          </a:p>
          <a:p>
            <a:endParaRPr lang="en-US" dirty="0"/>
          </a:p>
          <a:p>
            <a:r>
              <a:rPr lang="en-US" dirty="0" smtClean="0"/>
              <a:t>Anomaly detection in unfamiliar environment. (agnostic)</a:t>
            </a:r>
          </a:p>
          <a:p>
            <a:endParaRPr lang="en-US" dirty="0" smtClean="0"/>
          </a:p>
          <a:p>
            <a:r>
              <a:rPr lang="en-US" dirty="0" smtClean="0"/>
              <a:t>Using time-series events as an anomaly method detection base data.</a:t>
            </a:r>
          </a:p>
          <a:p>
            <a:endParaRPr lang="en-US" dirty="0" smtClean="0"/>
          </a:p>
          <a:p>
            <a:r>
              <a:rPr lang="en-US" dirty="0" smtClean="0"/>
              <a:t>Presents a few machine learning methods in univariate and multivariate data.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4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Leakage Detection and Prevention: Review and Research Directions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Exploration of detection and prevention of data leakage in general.</a:t>
            </a:r>
          </a:p>
          <a:p>
            <a:endParaRPr lang="en-US" dirty="0"/>
          </a:p>
          <a:p>
            <a:r>
              <a:rPr lang="en-US" smtClean="0"/>
              <a:t>Review of </a:t>
            </a:r>
            <a:r>
              <a:rPr lang="en-US" dirty="0" smtClean="0"/>
              <a:t>literature in the field.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0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Multi-phase Iterative Approach for Anomaly Detection and Its Agnostic Evaluation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Proposing a dual model method to consistency check and use both supervise and unsupervised methods.</a:t>
            </a:r>
          </a:p>
          <a:p>
            <a:endParaRPr lang="en-US" dirty="0"/>
          </a:p>
          <a:p>
            <a:r>
              <a:rPr lang="en-US" dirty="0" smtClean="0"/>
              <a:t>Focused on agnostic anomaly detection.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6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General-purpose Unsupervised Cyber Anomaly Detection via Non-negative Tensor Factorization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Multi dimensional method using tensor factorization and anomaly detection.</a:t>
            </a:r>
          </a:p>
          <a:p>
            <a:endParaRPr lang="en-US" dirty="0"/>
          </a:p>
          <a:p>
            <a:r>
              <a:rPr lang="en-US" dirty="0" smtClean="0"/>
              <a:t>Provides </a:t>
            </a:r>
            <a:r>
              <a:rPr lang="en-US" smtClean="0"/>
              <a:t>multiple models </a:t>
            </a:r>
            <a:r>
              <a:rPr lang="en-US" dirty="0" smtClean="0"/>
              <a:t>on multiple datasets.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84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ערכת נושא1" id="{EA830F61-ED67-4C48-95CB-FB21390EAEBF}" vid="{DF91F8FD-B9D2-4F57-B916-6ACAE5619FF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ערכת נושא1</Template>
  <TotalTime>480</TotalTime>
  <Words>252</Words>
  <Application>Microsoft Office PowerPoint</Application>
  <PresentationFormat>מסך רחב</PresentationFormat>
  <Paragraphs>58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ערכת נושא1</vt:lpstr>
      <vt:lpstr>Summaries of Papers</vt:lpstr>
      <vt:lpstr>Table Summary</vt:lpstr>
      <vt:lpstr>A scalable specification-agnostic multi-sensor anomaly detection system for IIoT environments</vt:lpstr>
      <vt:lpstr>Anomaly Detection for IoT Time-Series Data: A Survey</vt:lpstr>
      <vt:lpstr>Data Leakage Detection and Prevention: Review and Research Directions</vt:lpstr>
      <vt:lpstr>A Multi-phase Iterative Approach for Anomaly Detection and Its Agnostic Evaluation</vt:lpstr>
      <vt:lpstr>General-purpose Unsupervised Cyber Anomaly Detection via Non-negative Tensor Factorization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Summaries of Papers</dc:title>
  <dc:creator>sha fra</dc:creator>
  <cp:lastModifiedBy>sha fra</cp:lastModifiedBy>
  <cp:revision>13</cp:revision>
  <dcterms:created xsi:type="dcterms:W3CDTF">2023-04-16T09:37:04Z</dcterms:created>
  <dcterms:modified xsi:type="dcterms:W3CDTF">2023-05-07T13:13:45Z</dcterms:modified>
</cp:coreProperties>
</file>